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75" r:id="rId2"/>
    <p:sldId id="297" r:id="rId3"/>
    <p:sldId id="298" r:id="rId4"/>
    <p:sldId id="299" r:id="rId5"/>
    <p:sldId id="300" r:id="rId6"/>
    <p:sldId id="303" r:id="rId7"/>
    <p:sldId id="302" r:id="rId8"/>
    <p:sldId id="304" r:id="rId9"/>
    <p:sldId id="308" r:id="rId10"/>
    <p:sldId id="333" r:id="rId11"/>
    <p:sldId id="301" r:id="rId12"/>
    <p:sldId id="312" r:id="rId13"/>
    <p:sldId id="314" r:id="rId14"/>
    <p:sldId id="315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10" r:id="rId23"/>
    <p:sldId id="326" r:id="rId24"/>
    <p:sldId id="329" r:id="rId25"/>
    <p:sldId id="313" r:id="rId26"/>
    <p:sldId id="33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60" d="100"/>
          <a:sy n="60" d="100"/>
        </p:scale>
        <p:origin x="97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86F45-662A-41EE-94C7-DF0834113FB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7F59D-69BB-41E9-88C8-92033E697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867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4B9D4-26C1-4C1E-A455-AC9A35099F5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5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9527-A65F-48E9-943F-9961DCF7F9B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0505-23B6-4D7D-B238-21CDA0FFF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75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9527-A65F-48E9-943F-9961DCF7F9B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0505-23B6-4D7D-B238-21CDA0FFF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0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9527-A65F-48E9-943F-9961DCF7F9B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0505-23B6-4D7D-B238-21CDA0FFF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87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9527-A65F-48E9-943F-9961DCF7F9B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0505-23B6-4D7D-B238-21CDA0FFF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84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9527-A65F-48E9-943F-9961DCF7F9B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0505-23B6-4D7D-B238-21CDA0FFF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99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9527-A65F-48E9-943F-9961DCF7F9B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0505-23B6-4D7D-B238-21CDA0FFF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28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9527-A65F-48E9-943F-9961DCF7F9B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0505-23B6-4D7D-B238-21CDA0FFF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871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9527-A65F-48E9-943F-9961DCF7F9B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0505-23B6-4D7D-B238-21CDA0FFF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42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9527-A65F-48E9-943F-9961DCF7F9B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0505-23B6-4D7D-B238-21CDA0FFF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38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9527-A65F-48E9-943F-9961DCF7F9B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0505-23B6-4D7D-B238-21CDA0FFF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7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9527-A65F-48E9-943F-9961DCF7F9B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90505-23B6-4D7D-B238-21CDA0FFF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5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D9527-A65F-48E9-943F-9961DCF7F9BB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90505-23B6-4D7D-B238-21CDA0FFF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40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458806" y="-479914"/>
            <a:ext cx="2255884" cy="3169868"/>
            <a:chOff x="0" y="0"/>
            <a:chExt cx="1174900" cy="58528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4900" cy="5852836"/>
            </a:xfrm>
            <a:custGeom>
              <a:avLst/>
              <a:gdLst/>
              <a:ahLst/>
              <a:cxnLst/>
              <a:rect l="l" t="t" r="r" b="b"/>
              <a:pathLst>
                <a:path w="1174900" h="5852836">
                  <a:moveTo>
                    <a:pt x="0" y="0"/>
                  </a:moveTo>
                  <a:lnTo>
                    <a:pt x="1174900" y="0"/>
                  </a:lnTo>
                  <a:lnTo>
                    <a:pt x="1174900" y="5852836"/>
                  </a:lnTo>
                  <a:lnTo>
                    <a:pt x="0" y="5852836"/>
                  </a:lnTo>
                  <a:close/>
                </a:path>
              </a:pathLst>
            </a:custGeom>
            <a:gradFill rotWithShape="1">
              <a:gsLst>
                <a:gs pos="0">
                  <a:srgbClr val="27AAE1">
                    <a:alpha val="100000"/>
                  </a:srgbClr>
                </a:gs>
                <a:gs pos="100000">
                  <a:srgbClr val="25428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174900" cy="5881411"/>
            </a:xfrm>
            <a:prstGeom prst="rect">
              <a:avLst/>
            </a:prstGeom>
          </p:spPr>
          <p:txBody>
            <a:bodyPr lIns="32825" tIns="32825" rIns="32825" bIns="32825" rtlCol="0" anchor="ctr"/>
            <a:lstStyle/>
            <a:p>
              <a:pPr algn="ctr">
                <a:lnSpc>
                  <a:spcPts val="995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 rot="10800000">
            <a:off x="8357755" y="4206"/>
            <a:ext cx="647148" cy="3700936"/>
            <a:chOff x="0" y="0"/>
            <a:chExt cx="302828" cy="17318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2828" cy="1731823"/>
            </a:xfrm>
            <a:custGeom>
              <a:avLst/>
              <a:gdLst/>
              <a:ahLst/>
              <a:cxnLst/>
              <a:rect l="l" t="t" r="r" b="b"/>
              <a:pathLst>
                <a:path w="302828" h="1731823">
                  <a:moveTo>
                    <a:pt x="0" y="0"/>
                  </a:moveTo>
                  <a:lnTo>
                    <a:pt x="302828" y="0"/>
                  </a:lnTo>
                  <a:lnTo>
                    <a:pt x="302828" y="1731823"/>
                  </a:lnTo>
                  <a:lnTo>
                    <a:pt x="0" y="1731823"/>
                  </a:lnTo>
                  <a:close/>
                </a:path>
              </a:pathLst>
            </a:custGeom>
            <a:gradFill rotWithShape="1">
              <a:gsLst>
                <a:gs pos="0">
                  <a:srgbClr val="269ED6">
                    <a:alpha val="100000"/>
                  </a:srgbClr>
                </a:gs>
                <a:gs pos="100000">
                  <a:srgbClr val="27AAE1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02828" cy="1760398"/>
            </a:xfrm>
            <a:prstGeom prst="rect">
              <a:avLst/>
            </a:prstGeom>
          </p:spPr>
          <p:txBody>
            <a:bodyPr lIns="32825" tIns="32825" rIns="32825" bIns="32825" rtlCol="0" anchor="ctr"/>
            <a:lstStyle/>
            <a:p>
              <a:pPr algn="ctr">
                <a:lnSpc>
                  <a:spcPts val="995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5405143"/>
            <a:ext cx="5240873" cy="437462"/>
            <a:chOff x="0" y="0"/>
            <a:chExt cx="8368159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68158" cy="698500"/>
            </a:xfrm>
            <a:custGeom>
              <a:avLst/>
              <a:gdLst/>
              <a:ahLst/>
              <a:cxnLst/>
              <a:rect l="l" t="t" r="r" b="b"/>
              <a:pathLst>
                <a:path w="8368158" h="698500">
                  <a:moveTo>
                    <a:pt x="8368158" y="349250"/>
                  </a:moveTo>
                  <a:lnTo>
                    <a:pt x="816495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8164958" y="0"/>
                  </a:lnTo>
                  <a:lnTo>
                    <a:pt x="8368158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24307F">
                    <a:alpha val="100000"/>
                  </a:srgbClr>
                </a:gs>
                <a:gs pos="100000">
                  <a:srgbClr val="27AA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28575"/>
              <a:ext cx="8139559" cy="727075"/>
            </a:xfrm>
            <a:prstGeom prst="rect">
              <a:avLst/>
            </a:prstGeom>
          </p:spPr>
          <p:txBody>
            <a:bodyPr lIns="32825" tIns="32825" rIns="32825" bIns="32825" rtlCol="0" anchor="ctr"/>
            <a:lstStyle/>
            <a:p>
              <a:pPr algn="ctr">
                <a:lnSpc>
                  <a:spcPts val="995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34894" y="972405"/>
            <a:ext cx="1627109" cy="5885596"/>
            <a:chOff x="0" y="0"/>
            <a:chExt cx="962258" cy="35376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2258" cy="3537680"/>
            </a:xfrm>
            <a:custGeom>
              <a:avLst/>
              <a:gdLst/>
              <a:ahLst/>
              <a:cxnLst/>
              <a:rect l="l" t="t" r="r" b="b"/>
              <a:pathLst>
                <a:path w="962258" h="3537680">
                  <a:moveTo>
                    <a:pt x="0" y="0"/>
                  </a:moveTo>
                  <a:lnTo>
                    <a:pt x="962258" y="0"/>
                  </a:lnTo>
                  <a:lnTo>
                    <a:pt x="962258" y="3537680"/>
                  </a:lnTo>
                  <a:lnTo>
                    <a:pt x="0" y="3537680"/>
                  </a:lnTo>
                  <a:close/>
                </a:path>
              </a:pathLst>
            </a:custGeom>
            <a:gradFill rotWithShape="1">
              <a:gsLst>
                <a:gs pos="0">
                  <a:srgbClr val="27AAE1">
                    <a:alpha val="100000"/>
                  </a:srgbClr>
                </a:gs>
                <a:gs pos="100000">
                  <a:srgbClr val="25428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962258" cy="3566255"/>
            </a:xfrm>
            <a:prstGeom prst="rect">
              <a:avLst/>
            </a:prstGeom>
          </p:spPr>
          <p:txBody>
            <a:bodyPr lIns="32825" tIns="32825" rIns="32825" bIns="32825" rtlCol="0" anchor="ctr"/>
            <a:lstStyle/>
            <a:p>
              <a:pPr algn="ctr">
                <a:lnSpc>
                  <a:spcPts val="995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896461" y="361180"/>
            <a:ext cx="657917" cy="6526822"/>
            <a:chOff x="0" y="0"/>
            <a:chExt cx="307867" cy="305417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07867" cy="3054173"/>
            </a:xfrm>
            <a:custGeom>
              <a:avLst/>
              <a:gdLst/>
              <a:ahLst/>
              <a:cxnLst/>
              <a:rect l="l" t="t" r="r" b="b"/>
              <a:pathLst>
                <a:path w="307867" h="3054173">
                  <a:moveTo>
                    <a:pt x="0" y="0"/>
                  </a:moveTo>
                  <a:lnTo>
                    <a:pt x="307867" y="0"/>
                  </a:lnTo>
                  <a:lnTo>
                    <a:pt x="307867" y="3054173"/>
                  </a:lnTo>
                  <a:lnTo>
                    <a:pt x="0" y="3054173"/>
                  </a:lnTo>
                  <a:close/>
                </a:path>
              </a:pathLst>
            </a:custGeom>
            <a:gradFill rotWithShape="1">
              <a:gsLst>
                <a:gs pos="0">
                  <a:srgbClr val="27AAE1">
                    <a:alpha val="0"/>
                  </a:srgbClr>
                </a:gs>
                <a:gs pos="100000">
                  <a:srgbClr val="269ED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07867" cy="3082748"/>
            </a:xfrm>
            <a:prstGeom prst="rect">
              <a:avLst/>
            </a:prstGeom>
          </p:spPr>
          <p:txBody>
            <a:bodyPr lIns="32825" tIns="32825" rIns="32825" bIns="32825" rtlCol="0" anchor="ctr"/>
            <a:lstStyle/>
            <a:p>
              <a:pPr algn="ctr">
                <a:lnSpc>
                  <a:spcPts val="995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841938" y="5805091"/>
            <a:ext cx="864887" cy="743263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27AAE1">
                    <a:alpha val="100000"/>
                  </a:srgbClr>
                </a:gs>
                <a:gs pos="100000">
                  <a:srgbClr val="25428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242737" y="6254404"/>
            <a:ext cx="607579" cy="522139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27AAE1">
                    <a:alpha val="100000"/>
                  </a:srgbClr>
                </a:gs>
                <a:gs pos="100000">
                  <a:srgbClr val="25428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89187" y="1661934"/>
            <a:ext cx="727701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kk-KZ" sz="6000" b="1" dirty="0" smtClean="0">
                <a:solidFill>
                  <a:srgbClr val="2430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Ақымет жұлдыздары</a:t>
            </a:r>
            <a:endParaRPr lang="en-US" sz="6000" b="1" dirty="0">
              <a:solidFill>
                <a:srgbClr val="2430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37520" y="5450071"/>
            <a:ext cx="4099992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5"/>
              </a:lnSpc>
              <a:spcBef>
                <a:spcPct val="0"/>
              </a:spcBef>
            </a:pPr>
            <a:r>
              <a:rPr lang="en-US" sz="1982" dirty="0" smtClean="0">
                <a:solidFill>
                  <a:srgbClr val="FFFFFF"/>
                </a:solidFill>
                <a:latin typeface="Poppins Semi-Bold"/>
              </a:rPr>
              <a:t>2023</a:t>
            </a:r>
            <a:r>
              <a:rPr lang="kk-KZ" sz="1982" dirty="0" smtClean="0">
                <a:solidFill>
                  <a:srgbClr val="FFFFFF"/>
                </a:solidFill>
                <a:latin typeface="Poppins Semi-Bold"/>
              </a:rPr>
              <a:t>-2024 оқу жылы</a:t>
            </a:r>
            <a:endParaRPr lang="en-US" sz="1982" dirty="0">
              <a:solidFill>
                <a:srgbClr val="FFFFFF"/>
              </a:solidFill>
              <a:latin typeface="Poppins Semi-Bold"/>
            </a:endParaRPr>
          </a:p>
        </p:txBody>
      </p:sp>
      <p:sp>
        <p:nvSpPr>
          <p:cNvPr id="35" name="AutoShape 35"/>
          <p:cNvSpPr/>
          <p:nvPr/>
        </p:nvSpPr>
        <p:spPr>
          <a:xfrm flipH="1">
            <a:off x="-1" y="5139559"/>
            <a:ext cx="2522483" cy="31151"/>
          </a:xfrm>
          <a:prstGeom prst="line">
            <a:avLst/>
          </a:prstGeom>
          <a:ln w="57150" cap="flat">
            <a:solidFill>
              <a:srgbClr val="24307F"/>
            </a:solidFill>
            <a:prstDash val="solid"/>
            <a:headEnd type="oval" w="lg" len="lg"/>
            <a:tailEnd type="none" w="sm" len="sm"/>
          </a:ln>
        </p:spPr>
      </p:sp>
      <p:grpSp>
        <p:nvGrpSpPr>
          <p:cNvPr id="36" name="Group 14"/>
          <p:cNvGrpSpPr/>
          <p:nvPr/>
        </p:nvGrpSpPr>
        <p:grpSpPr>
          <a:xfrm rot="2485000">
            <a:off x="6943342" y="1313509"/>
            <a:ext cx="4309942" cy="5790785"/>
            <a:chOff x="-501758" y="-360757"/>
            <a:chExt cx="1766287" cy="6011140"/>
          </a:xfrm>
        </p:grpSpPr>
        <p:sp>
          <p:nvSpPr>
            <p:cNvPr id="37" name="Freeform 15"/>
            <p:cNvSpPr/>
            <p:nvPr/>
          </p:nvSpPr>
          <p:spPr>
            <a:xfrm>
              <a:off x="-501758" y="-360757"/>
              <a:ext cx="1500577" cy="3939877"/>
            </a:xfrm>
            <a:custGeom>
              <a:avLst/>
              <a:gdLst/>
              <a:ahLst/>
              <a:cxnLst/>
              <a:rect l="l" t="t" r="r" b="b"/>
              <a:pathLst>
                <a:path w="1264529" h="5650383">
                  <a:moveTo>
                    <a:pt x="0" y="0"/>
                  </a:moveTo>
                  <a:lnTo>
                    <a:pt x="1264529" y="0"/>
                  </a:lnTo>
                  <a:lnTo>
                    <a:pt x="1264529" y="5650383"/>
                  </a:lnTo>
                  <a:lnTo>
                    <a:pt x="0" y="5650383"/>
                  </a:lnTo>
                  <a:close/>
                </a:path>
              </a:pathLst>
            </a:custGeom>
            <a:gradFill rotWithShape="1">
              <a:gsLst>
                <a:gs pos="0">
                  <a:srgbClr val="29399D">
                    <a:alpha val="100000"/>
                  </a:srgbClr>
                </a:gs>
                <a:gs pos="100000">
                  <a:srgbClr val="1A2047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38" name="TextBox 16"/>
            <p:cNvSpPr txBox="1"/>
            <p:nvPr/>
          </p:nvSpPr>
          <p:spPr>
            <a:xfrm>
              <a:off x="0" y="-28575"/>
              <a:ext cx="1264529" cy="5678958"/>
            </a:xfrm>
            <a:prstGeom prst="rect">
              <a:avLst/>
            </a:prstGeom>
          </p:spPr>
          <p:txBody>
            <a:bodyPr lIns="32825" tIns="32825" rIns="32825" bIns="32825" rtlCol="0" anchor="ctr"/>
            <a:lstStyle/>
            <a:p>
              <a:pPr algn="ctr">
                <a:lnSpc>
                  <a:spcPts val="995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1" t="-1873" r="-1" b="744"/>
          <a:stretch/>
        </p:blipFill>
        <p:spPr>
          <a:xfrm>
            <a:off x="7932330" y="1580418"/>
            <a:ext cx="3193395" cy="32006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3975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24187" y="3789120"/>
            <a:ext cx="3100971" cy="1649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Иманалиев </a:t>
            </a:r>
            <a: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Сәлімжан</a:t>
            </a:r>
          </a:p>
          <a:p>
            <a:pPr algn="ctr"/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сынып оқушысы </a:t>
            </a:r>
            <a:endParaRPr lang="kk-KZ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пәнінен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ІІІ орын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15470" y="4033362"/>
            <a:ext cx="3666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Асилова Гүлжахан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Токтамуратовна</a:t>
            </a: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пән мұғалімі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MAKO\Desktop\WhatsApp Image 2024-01-12 at 14.54.46.jpeg"/>
          <p:cNvPicPr>
            <a:picLocks noChangeAspect="1" noChangeArrowheads="1"/>
          </p:cNvPicPr>
          <p:nvPr/>
        </p:nvPicPr>
        <p:blipFill>
          <a:blip r:embed="rId2"/>
          <a:srcRect l="21569" t="23123" r="23529" b="22373"/>
          <a:stretch>
            <a:fillRect/>
          </a:stretch>
        </p:blipFill>
        <p:spPr bwMode="auto">
          <a:xfrm>
            <a:off x="8306424" y="1166922"/>
            <a:ext cx="2277564" cy="273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10" y="1155135"/>
            <a:ext cx="2185494" cy="2734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606876" y="155724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912" y="996039"/>
            <a:ext cx="2416804" cy="31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8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55\Desktop\2H1A89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r="15339" b="33382"/>
          <a:stretch/>
        </p:blipFill>
        <p:spPr bwMode="auto">
          <a:xfrm>
            <a:off x="8553646" y="844262"/>
            <a:ext cx="2254469" cy="295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 t="12130" r="54451" b="45536"/>
          <a:stretch/>
        </p:blipFill>
        <p:spPr>
          <a:xfrm>
            <a:off x="1394409" y="698709"/>
            <a:ext cx="2420846" cy="3100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880965" y="3936663"/>
            <a:ext cx="3599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Қарекеева Ұлман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Құрманбекқызы </a:t>
            </a: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 тарихы пән мұғалімі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45360" y="3798863"/>
            <a:ext cx="31189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Ертай Наз </a:t>
            </a:r>
            <a:b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сынып оқушысы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 тарихы  пәнінен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орын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90503" y="135642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57" y="698709"/>
            <a:ext cx="2595956" cy="35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11468" y="3824044"/>
            <a:ext cx="31009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Бақытжан </a:t>
            </a:r>
            <a: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Диас</a:t>
            </a:r>
          </a:p>
          <a:p>
            <a:pPr algn="ctr"/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сынып оқушысы </a:t>
            </a:r>
            <a:endParaRPr lang="kk-KZ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 пәнінен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Алғыс хат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64617" y="4128920"/>
            <a:ext cx="28428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 </a:t>
            </a:r>
            <a:r>
              <a:rPr lang="kk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 мұғалімі</a:t>
            </a:r>
          </a:p>
          <a:p>
            <a:pPr algn="ctr"/>
            <a:endParaRPr lang="kk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64617" y="3726687"/>
            <a:ext cx="3207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Куланова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Айнур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Уразбековна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68" t="10978" b="20008"/>
          <a:stretch/>
        </p:blipFill>
        <p:spPr>
          <a:xfrm>
            <a:off x="8420608" y="850203"/>
            <a:ext cx="2130847" cy="2856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434254" y="-6864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83" y="783352"/>
            <a:ext cx="2419012" cy="32811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4694" b="10982"/>
          <a:stretch/>
        </p:blipFill>
        <p:spPr>
          <a:xfrm>
            <a:off x="1308538" y="850202"/>
            <a:ext cx="2306832" cy="288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9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3016" y="3867948"/>
            <a:ext cx="31009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Құлымғалиұлы Шыңдияр</a:t>
            </a:r>
            <a:b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сынып оқушысы </a:t>
            </a:r>
            <a:endParaRPr lang="kk-KZ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 пәнінен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орын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14215" y="3867948"/>
            <a:ext cx="3268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Әлихан </a:t>
            </a: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Гүлнұр Батырханқызы </a:t>
            </a:r>
            <a:endParaRPr lang="kk-KZ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пәні мұғалімі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618" y="867103"/>
            <a:ext cx="2301765" cy="28431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540" y="867103"/>
            <a:ext cx="2249872" cy="2843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696664" y="135641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83" y="844261"/>
            <a:ext cx="2443521" cy="317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7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23410" y="3944051"/>
            <a:ext cx="31009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Жақсығұл </a:t>
            </a:r>
            <a: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Мейірбек </a:t>
            </a:r>
          </a:p>
          <a:p>
            <a:pPr algn="ctr"/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сынып оқушысы </a:t>
            </a:r>
            <a:endParaRPr lang="kk-KZ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 тарихы пәнінен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орын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25580" y="3782693"/>
            <a:ext cx="3332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Батракова Лаура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Майдановна</a:t>
            </a: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 тарихы пән мұғалімі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412285" y="135642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889" y="771452"/>
            <a:ext cx="1924903" cy="28891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323" y="853122"/>
            <a:ext cx="2320355" cy="2919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85" y="853122"/>
            <a:ext cx="2359397" cy="309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7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6087" y="3761679"/>
            <a:ext cx="31009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Утеулин Дулат</a:t>
            </a:r>
          </a:p>
          <a:p>
            <a:pPr algn="ctr"/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сынып оқушысы </a:t>
            </a:r>
            <a:endParaRPr lang="kk-KZ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тілі пәнінен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ІІІ орын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77113" y="3816545"/>
            <a:ext cx="2856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Сапарходжаева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Дүйсенкул </a:t>
            </a: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тілі пән мұғалімі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412285" y="135642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161" y="822886"/>
            <a:ext cx="2132776" cy="2938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488" y="742500"/>
            <a:ext cx="2026167" cy="28964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78535"/>
            <a:ext cx="2531353" cy="32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29596" y="3493317"/>
            <a:ext cx="3100971" cy="1491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Марлесов Ислам</a:t>
            </a:r>
          </a:p>
          <a:p>
            <a:pPr algn="ctr"/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сынып оқушысы </a:t>
            </a:r>
            <a:endParaRPr lang="kk-KZ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 пәнінен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ІІІ орын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20878" y="3541268"/>
            <a:ext cx="34950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Ерназарова </a:t>
            </a: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Бағжан Ерназарқызы </a:t>
            </a:r>
            <a:endParaRPr lang="kk-KZ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 </a:t>
            </a:r>
            <a:r>
              <a:rPr lang="kk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 мұғалімі</a:t>
            </a:r>
          </a:p>
          <a:p>
            <a:pPr algn="ctr"/>
            <a:endParaRPr lang="kk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412285" y="135642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838" y="873022"/>
            <a:ext cx="2286896" cy="26394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00334" y="862460"/>
            <a:ext cx="1959494" cy="26126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97" y="823616"/>
            <a:ext cx="2436136" cy="315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50768" y="3789304"/>
            <a:ext cx="31009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Сабыралы </a:t>
            </a:r>
            <a: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Нұрасыл</a:t>
            </a:r>
          </a:p>
          <a:p>
            <a:pPr algn="ctr"/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сынып оқушысы </a:t>
            </a:r>
            <a:endParaRPr lang="kk-KZ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 пәнінен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ІІІ орын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18095" y="3789304"/>
            <a:ext cx="33399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Оспанова Дина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Утепбергеновна</a:t>
            </a: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 </a:t>
            </a:r>
            <a:r>
              <a:rPr lang="kk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 мұғалімі</a:t>
            </a:r>
          </a:p>
          <a:p>
            <a:pPr algn="ctr"/>
            <a:endParaRPr lang="kk-K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533" y="827123"/>
            <a:ext cx="1954925" cy="2857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9648" t="28120" r="25111" b="39707"/>
          <a:stretch/>
        </p:blipFill>
        <p:spPr>
          <a:xfrm>
            <a:off x="1393935" y="827123"/>
            <a:ext cx="2046858" cy="2857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440793" y="66244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62" y="774864"/>
            <a:ext cx="2496012" cy="328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0622" t="12308" r="7441" b="51716"/>
          <a:stretch/>
        </p:blipFill>
        <p:spPr>
          <a:xfrm>
            <a:off x="1531072" y="858552"/>
            <a:ext cx="2494556" cy="3375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025" t="11907" r="58460" b="51660"/>
          <a:stretch/>
        </p:blipFill>
        <p:spPr>
          <a:xfrm>
            <a:off x="7624564" y="868970"/>
            <a:ext cx="2554014" cy="33752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29291" y="4272846"/>
            <a:ext cx="4824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Шилдебаева Мархабат Амангелдиевна </a:t>
            </a:r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пәнінің мұғалімі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0136" y="4233847"/>
            <a:ext cx="37364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Ермекбай Әлихан </a:t>
            </a:r>
          </a:p>
          <a:p>
            <a:pPr algn="ctr"/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9-сынып оқушысы Тарих пәнінен</a:t>
            </a:r>
          </a:p>
          <a:p>
            <a:pPr algn="ctr"/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 орын иегері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2285" y="135642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06" y="768968"/>
            <a:ext cx="2602634" cy="357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025" t="11907" r="58460" b="51660"/>
          <a:stretch/>
        </p:blipFill>
        <p:spPr>
          <a:xfrm>
            <a:off x="7721083" y="1151875"/>
            <a:ext cx="2689825" cy="3546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60240" t="12916" r="5236" b="51458"/>
          <a:stretch/>
        </p:blipFill>
        <p:spPr>
          <a:xfrm>
            <a:off x="1595024" y="1088395"/>
            <a:ext cx="2535002" cy="348896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28318" y="4585321"/>
            <a:ext cx="34684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Бауыржанқызы Әсел </a:t>
            </a:r>
          </a:p>
          <a:p>
            <a:pPr algn="ctr"/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9-сынып оқушысы </a:t>
            </a:r>
          </a:p>
          <a:p>
            <a:pPr algn="ctr"/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пәнінен ІІІ орын иегері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68358" y="4780317"/>
            <a:ext cx="4824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Шилдебаева Мархабат Амангелдиевна </a:t>
            </a:r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пәнінің мұғалімі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414892" y="305608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32" y="1095819"/>
            <a:ext cx="2575288" cy="354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605" y="4491066"/>
            <a:ext cx="2635469" cy="1040523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Сансызбай Сырым </a:t>
            </a:r>
            <a:b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пәнінен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орын иегері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MAKO\Downloads\WhatsApp Image 2023-05-17 at 07.32.25.jpeg"/>
          <p:cNvPicPr>
            <a:picLocks noChangeAspect="1" noChangeArrowheads="1"/>
          </p:cNvPicPr>
          <p:nvPr/>
        </p:nvPicPr>
        <p:blipFill>
          <a:blip r:embed="rId2"/>
          <a:srcRect l="19304" t="20270" r="20850" b="18918"/>
          <a:stretch>
            <a:fillRect/>
          </a:stretch>
        </p:blipFill>
        <p:spPr bwMode="auto">
          <a:xfrm>
            <a:off x="7783971" y="793478"/>
            <a:ext cx="2345172" cy="3177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399186" y="4167901"/>
            <a:ext cx="36759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Даулетбаева Нургуль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Омарбековна </a:t>
            </a: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пәні мұғалімі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720717" y="0"/>
            <a:ext cx="3536522" cy="886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909" y="691951"/>
            <a:ext cx="2266862" cy="3278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41" y="959213"/>
            <a:ext cx="2617075" cy="32086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6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146911" y="4483975"/>
            <a:ext cx="4463356" cy="86165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kk-KZ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Туякбаева </a:t>
            </a:r>
            <a:r>
              <a:rPr lang="kk-KZ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Гульзада </a:t>
            </a:r>
            <a:r>
              <a:rPr lang="kk-KZ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Орынбасаровна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kk-KZ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Информатика пәнінің мұғалімі</a:t>
            </a:r>
          </a:p>
          <a:p>
            <a:pPr marL="0" indent="0" algn="ctr"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733326" y="4414735"/>
            <a:ext cx="3555521" cy="50006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kk-KZ" sz="1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kk-KZ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Молдабек </a:t>
            </a:r>
            <a:r>
              <a:rPr lang="kk-KZ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Рамазан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kk-KZ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9-сынып оқушысы информатика пәнінен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kk-KZ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ІІІ орын иегері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D:\Гульзада құжаттар\портфолио жана 2018ж\Гульзада фото.jpeg"/>
          <p:cNvPicPr>
            <a:picLocks noChangeAspect="1" noChangeArrowheads="1"/>
          </p:cNvPicPr>
          <p:nvPr/>
        </p:nvPicPr>
        <p:blipFill>
          <a:blip r:embed="rId2"/>
          <a:srcRect l="8048" t="3038" r="8268" b="4420"/>
          <a:stretch>
            <a:fillRect/>
          </a:stretch>
        </p:blipFill>
        <p:spPr bwMode="auto">
          <a:xfrm>
            <a:off x="7746839" y="1135745"/>
            <a:ext cx="2764883" cy="3199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C:\Users\MAKO\Downloads\WhatsApp Image 2024-01-15 at 11.32.01 (1).jpeg"/>
          <p:cNvPicPr>
            <a:picLocks noChangeAspect="1" noChangeArrowheads="1"/>
          </p:cNvPicPr>
          <p:nvPr/>
        </p:nvPicPr>
        <p:blipFill>
          <a:blip r:embed="rId3"/>
          <a:srcRect l="19149" t="9042" r="21276" b="30319"/>
          <a:stretch>
            <a:fillRect/>
          </a:stretch>
        </p:blipFill>
        <p:spPr bwMode="auto">
          <a:xfrm>
            <a:off x="1383958" y="1135745"/>
            <a:ext cx="2614020" cy="3199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624754" y="347537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90" y="992607"/>
            <a:ext cx="2488437" cy="342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020" y="1168476"/>
            <a:ext cx="2508528" cy="33107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400032" y="4545478"/>
            <a:ext cx="38556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Ерболатова Айсұлу Амандыққызы</a:t>
            </a:r>
          </a:p>
          <a:p>
            <a:pPr algn="ctr"/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География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пәнінің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мұғалімі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4212" y="4591554"/>
            <a:ext cx="2782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Бауыржанқызы  </a:t>
            </a:r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Әсем </a:t>
            </a:r>
          </a:p>
          <a:p>
            <a:pPr algn="ctr"/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9-сынып оқушысы География пәнінен </a:t>
            </a:r>
          </a:p>
          <a:p>
            <a:pPr algn="ctr"/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ІІІ орын иегері</a:t>
            </a:r>
            <a:endParaRPr lang="kk-KZ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150" y="800028"/>
            <a:ext cx="2781840" cy="3679207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624754" y="347537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53" y="1025975"/>
            <a:ext cx="2581192" cy="35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011814" y="4561005"/>
            <a:ext cx="4649712" cy="86165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Асилова </a:t>
            </a:r>
            <a:r>
              <a:rPr lang="kk-KZ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Гулжахан </a:t>
            </a:r>
            <a:r>
              <a:rPr lang="kk-KZ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Токтамуратовна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Физика пәнінің мұғалімі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92973" y="4528335"/>
            <a:ext cx="4038600" cy="82068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kk-KZ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Жолшора </a:t>
            </a:r>
            <a:r>
              <a:rPr lang="kk-KZ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Нұртас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10-сынып оқушысы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k-KZ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физика пәнінен ІІ орын иегері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MAKO\Desktop\WhatsApp Image 2024-01-12 at 14.54.46.jpeg"/>
          <p:cNvPicPr>
            <a:picLocks noChangeAspect="1" noChangeArrowheads="1"/>
          </p:cNvPicPr>
          <p:nvPr/>
        </p:nvPicPr>
        <p:blipFill>
          <a:blip r:embed="rId2"/>
          <a:srcRect l="21569" t="23123" r="23529" b="22373"/>
          <a:stretch>
            <a:fillRect/>
          </a:stretch>
        </p:blipFill>
        <p:spPr bwMode="auto">
          <a:xfrm>
            <a:off x="7718020" y="1171003"/>
            <a:ext cx="2727632" cy="3275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Users\MAKO\Desktop\WhatsApp Image 2024-01-12 at 14.54.48.jpeg"/>
          <p:cNvPicPr>
            <a:picLocks noChangeAspect="1" noChangeArrowheads="1"/>
          </p:cNvPicPr>
          <p:nvPr/>
        </p:nvPicPr>
        <p:blipFill>
          <a:blip r:embed="rId3"/>
          <a:srcRect l="28556" t="32676" r="29907" b="27083"/>
          <a:stretch>
            <a:fillRect/>
          </a:stretch>
        </p:blipFill>
        <p:spPr bwMode="auto">
          <a:xfrm>
            <a:off x="1464814" y="1150908"/>
            <a:ext cx="2714644" cy="3277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624754" y="347537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90" y="1077331"/>
            <a:ext cx="2416804" cy="31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0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1626" t="7797" r="17020" b="23192"/>
          <a:stretch/>
        </p:blipFill>
        <p:spPr>
          <a:xfrm>
            <a:off x="1483273" y="1055839"/>
            <a:ext cx="2569780" cy="351618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07831" y="4572020"/>
            <a:ext cx="3720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Сағатова </a:t>
            </a:r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Фариза </a:t>
            </a:r>
          </a:p>
          <a:p>
            <a:pPr algn="ctr"/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10-сынып оқушысы </a:t>
            </a:r>
          </a:p>
          <a:p>
            <a:pPr algn="ctr"/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Қазақ тілі мен әдебиеті пәнінен ІІІ орын иегері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59546" y="4572020"/>
            <a:ext cx="45003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Мизанбаева </a:t>
            </a:r>
            <a:r>
              <a:rPr lang="kk-KZ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Роза </a:t>
            </a:r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Абитхановна</a:t>
            </a:r>
          </a:p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Қазақ тілі </a:t>
            </a:r>
            <a:r>
              <a:rPr lang="kk-KZ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мен әдебиеті пәнінің </a:t>
            </a:r>
            <a:r>
              <a:rPr lang="kk-KZ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мұғалімі </a:t>
            </a:r>
          </a:p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3" t="9195" r="57334" b="23219"/>
          <a:stretch/>
        </p:blipFill>
        <p:spPr>
          <a:xfrm flipH="1">
            <a:off x="7815898" y="1056157"/>
            <a:ext cx="2668165" cy="351618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624754" y="347537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81" y="1055839"/>
            <a:ext cx="2654679" cy="365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KO\Downloads\WhatsApp Image 2023-05-16 at 11.03.37.jpeg"/>
          <p:cNvPicPr>
            <a:picLocks noChangeAspect="1" noChangeArrowheads="1"/>
          </p:cNvPicPr>
          <p:nvPr/>
        </p:nvPicPr>
        <p:blipFill>
          <a:blip r:embed="rId2" cstate="print"/>
          <a:srcRect r="2083" b="3634"/>
          <a:stretch>
            <a:fillRect/>
          </a:stretch>
        </p:blipFill>
        <p:spPr bwMode="auto">
          <a:xfrm>
            <a:off x="8301728" y="1056157"/>
            <a:ext cx="2478631" cy="3147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281" y="1048767"/>
            <a:ext cx="2415986" cy="32761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28225" y="4558706"/>
            <a:ext cx="2825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Алипбаева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Гульжан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2536" y="4420206"/>
            <a:ext cx="39814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Даулетназар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Адия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пәнінен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хат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24754" y="347537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50" y="1056158"/>
            <a:ext cx="2545289" cy="35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5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8" t="10978" b="20008"/>
          <a:stretch/>
        </p:blipFill>
        <p:spPr>
          <a:xfrm>
            <a:off x="7678950" y="1056157"/>
            <a:ext cx="2568636" cy="3443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12" t="10849" r="1" b="17788"/>
          <a:stretch/>
        </p:blipFill>
        <p:spPr>
          <a:xfrm>
            <a:off x="1259926" y="1056157"/>
            <a:ext cx="2364828" cy="34356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68264" y="4499794"/>
            <a:ext cx="2948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Батырханұлы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Бекжан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11-сынып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пәнінен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70892" y="4532785"/>
            <a:ext cx="35000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Куланова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Айнұр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Уразбековна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пәнінің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24754" y="347537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53" y="1160887"/>
            <a:ext cx="2528659" cy="34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5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642" b="23093"/>
          <a:stretch/>
        </p:blipFill>
        <p:spPr>
          <a:xfrm>
            <a:off x="8241767" y="1294603"/>
            <a:ext cx="2582185" cy="324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91" t="14546" r="3554" b="22406"/>
          <a:stretch/>
        </p:blipFill>
        <p:spPr>
          <a:xfrm>
            <a:off x="869731" y="1215121"/>
            <a:ext cx="2596055" cy="34007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69731" y="4797236"/>
            <a:ext cx="2596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Сағындықова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Малика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қушысы Математика пәнінен Алғыс хат иегері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38939" y="4774839"/>
            <a:ext cx="37861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Нұрғалиева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Ләззат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Ахметхалиева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624754" y="347537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48" y="1134312"/>
            <a:ext cx="2716557" cy="37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6343" y="4269335"/>
            <a:ext cx="3844158" cy="1143845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Тұрлыбай Балзере </a:t>
            </a:r>
            <a:b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География пәнінен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</a:t>
            </a:r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 иегері </a:t>
            </a:r>
            <a: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78724" y="4194926"/>
            <a:ext cx="3841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Курманбаева Салтанат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Бахытбековна</a:t>
            </a: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пәні мұғалімі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084" y="1228228"/>
            <a:ext cx="2352347" cy="28682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307" y="1228228"/>
            <a:ext cx="2246229" cy="2699527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146330" y="0"/>
            <a:ext cx="3536522" cy="886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01" y="1096318"/>
            <a:ext cx="2488179" cy="34217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14370" y="4259446"/>
            <a:ext cx="2941425" cy="1360933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Кунтуғанқызы Кәусар </a:t>
            </a:r>
            <a:b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 оқушысы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тілі пәнінен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</a:t>
            </a:r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 иегері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82852" y="4259446"/>
            <a:ext cx="361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Абсадыкова Ляззат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Бахытжановна </a:t>
            </a: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тілі пән мұғалімі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376" y="1081769"/>
            <a:ext cx="2373519" cy="29168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48914" y="1081769"/>
            <a:ext cx="2272335" cy="2982556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4146330" y="0"/>
            <a:ext cx="3536522" cy="886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26" y="936079"/>
            <a:ext cx="2357772" cy="3128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02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2076" y="3867462"/>
            <a:ext cx="31189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Нұртай Дильназ </a:t>
            </a:r>
            <a:b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 оқушысы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 </a:t>
            </a:r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тарихы 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пәнінен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хат иегері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5" name="Picture 2" descr="C:\Users\11155\Desktop\2H1A89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r="15339" b="33382"/>
          <a:stretch/>
        </p:blipFill>
        <p:spPr bwMode="auto">
          <a:xfrm>
            <a:off x="8718330" y="791710"/>
            <a:ext cx="2587255" cy="307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12041" y="3867462"/>
            <a:ext cx="3599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Қарекеева Ұлман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Құрманбекқызы </a:t>
            </a: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 тарихы пән мұғалімі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4146330" y="0"/>
            <a:ext cx="3536522" cy="886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33" y="791711"/>
            <a:ext cx="2484205" cy="3416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934" y="791710"/>
            <a:ext cx="2593108" cy="307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4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t="3726" r="10731"/>
          <a:stretch/>
        </p:blipFill>
        <p:spPr>
          <a:xfrm flipH="1">
            <a:off x="8418783" y="1242139"/>
            <a:ext cx="2681261" cy="3206332"/>
          </a:xfrm>
          <a:prstGeom prst="rect">
            <a:avLst/>
          </a:prstGeom>
        </p:spPr>
      </p:pic>
      <p:pic>
        <p:nvPicPr>
          <p:cNvPr id="6" name="Picture 3" descr="WhatsApp Image 2023-05-10 at 17"/>
          <p:cNvPicPr>
            <a:picLocks noChangeAspect="1" noChangeArrowheads="1"/>
          </p:cNvPicPr>
          <p:nvPr/>
        </p:nvPicPr>
        <p:blipFill>
          <a:blip r:embed="rId3"/>
          <a:srcRect l="29043" t="22649" r="31527" b="38376"/>
          <a:stretch>
            <a:fillRect/>
          </a:stretch>
        </p:blipFill>
        <p:spPr bwMode="auto">
          <a:xfrm>
            <a:off x="1191902" y="1242138"/>
            <a:ext cx="2341782" cy="308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820400" y="4652197"/>
            <a:ext cx="3084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Жақсылық Аслан</a:t>
            </a:r>
            <a:b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сынып оқушысы </a:t>
            </a: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тілі пәнінен </a:t>
            </a: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орын иегері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46330" y="0"/>
            <a:ext cx="3536522" cy="886647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17022" y="4652197"/>
            <a:ext cx="3084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Абдраманова Айгул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 тілі пәні мұғалімі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50" y="1103585"/>
            <a:ext cx="2547300" cy="3503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19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55\Desktop\2H1A89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r="15339" b="33382"/>
          <a:stretch/>
        </p:blipFill>
        <p:spPr bwMode="auto">
          <a:xfrm>
            <a:off x="8304550" y="299804"/>
            <a:ext cx="3001036" cy="35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1155\Desktop\2H1A89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7" r="7340" b="32046"/>
          <a:stretch/>
        </p:blipFill>
        <p:spPr bwMode="auto">
          <a:xfrm>
            <a:off x="739604" y="299805"/>
            <a:ext cx="2966060" cy="356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80464" y="4640594"/>
            <a:ext cx="8224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«Зерде» Республикалық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ғылыми жобалар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конкурсының қалалық кезеңінде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«Тарих, өлкетану»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бағыты бойынша жүлделі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Айтбай Назерке</a:t>
            </a:r>
            <a:endParaRPr lang="kk-K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Қарекеева Ұлман</a:t>
            </a:r>
            <a:endParaRPr lang="x-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586" y="299804"/>
            <a:ext cx="2983042" cy="35676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667035" y="3822283"/>
            <a:ext cx="2276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 мұғалімі </a:t>
            </a:r>
          </a:p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Қарекеева 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Ұлман</a:t>
            </a:r>
            <a:endParaRPr lang="x-none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8404" y="3867462"/>
            <a:ext cx="186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Айтбай Назерке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66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75138" y="3975540"/>
            <a:ext cx="3718034" cy="1325563"/>
          </a:xfrm>
        </p:spPr>
        <p:txBody>
          <a:bodyPr>
            <a:normAutofit/>
          </a:bodyPr>
          <a:lstStyle/>
          <a:p>
            <a:pPr algn="ctr"/>
            <a: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Қонысбек Жәния </a:t>
            </a:r>
            <a:b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 оқушысы </a:t>
            </a:r>
            <a: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мен әдебиет пәнінен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хат иегері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50494" y="4038156"/>
            <a:ext cx="3078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Қараева Гүлназ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Шәймерденқызы </a:t>
            </a: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мен әдебиет пән мұғалімі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4146330" y="0"/>
            <a:ext cx="3536522" cy="886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82101" y="1040524"/>
            <a:ext cx="2215509" cy="2823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175" y="1040524"/>
            <a:ext cx="2103959" cy="28239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473" y="1040524"/>
            <a:ext cx="2563983" cy="3105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8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92258" y="3808716"/>
            <a:ext cx="31009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Сәлімгерей </a:t>
            </a:r>
            <a: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Әсемай</a:t>
            </a:r>
          </a:p>
          <a:p>
            <a:pPr algn="ctr"/>
            <a:r>
              <a:rPr lang="kk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сынып оқушысы </a:t>
            </a:r>
            <a:endParaRPr lang="kk-KZ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 пәнінен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 орын </a:t>
            </a:r>
            <a: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 </a:t>
            </a:r>
            <a:br>
              <a:rPr lang="kk-KZ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54664" y="3825166"/>
            <a:ext cx="3499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Орынбаева Кенже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Маханбетқызы</a:t>
            </a:r>
          </a:p>
          <a:p>
            <a:pPr algn="ctr"/>
            <a:r>
              <a:rPr lang="kk-KZ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  пән мұғалімі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G:\2018\кенже апай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4276" y="1129787"/>
            <a:ext cx="2236630" cy="2678929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690503" y="135641"/>
            <a:ext cx="4826876" cy="708620"/>
          </a:xfrm>
        </p:spPr>
        <p:txBody>
          <a:bodyPr>
            <a:normAutofit/>
          </a:bodyPr>
          <a:lstStyle/>
          <a:p>
            <a:pPr algn="ctr"/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№211 орта мектеп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039" y="1129786"/>
            <a:ext cx="2191407" cy="2678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37" y="987024"/>
            <a:ext cx="2538248" cy="31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3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448</Words>
  <Application>Microsoft Office PowerPoint</Application>
  <PresentationFormat>Широкоэкранный</PresentationFormat>
  <Paragraphs>136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Poppins Semi-Bold</vt:lpstr>
      <vt:lpstr>Times New Roman</vt:lpstr>
      <vt:lpstr>Тема Office</vt:lpstr>
      <vt:lpstr>Презентация PowerPoint</vt:lpstr>
      <vt:lpstr>Сансызбай Сырым  5 сынып оқушысы  Математика пәнінен  ІІІ орын иегері   </vt:lpstr>
      <vt:lpstr>Тұрлыбай Балзере  5 сынып оқушысы  География пәнінен  ІІІ орын иегері   </vt:lpstr>
      <vt:lpstr>Кунтуғанқызы Кәусар  5 сынып оқушысы  Орыс тілі пәнінен  Алғыс хат иегері  </vt:lpstr>
      <vt:lpstr>Нұртай Дильназ  5 сынып оқушысы  Қазақстан тарихы  пәнінен  Алғыс хат иегері  </vt:lpstr>
      <vt:lpstr>№211 орта мектеп</vt:lpstr>
      <vt:lpstr>Презентация PowerPoint</vt:lpstr>
      <vt:lpstr>Қонысбек Жәния  6 сынып оқушысы  Қазақ тілі мен әдебиет пәнінен  Алғыс хат иегері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  <vt:lpstr>№211 орта мектеп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213-07</dc:creator>
  <cp:lastModifiedBy>002</cp:lastModifiedBy>
  <cp:revision>76</cp:revision>
  <dcterms:created xsi:type="dcterms:W3CDTF">2024-04-07T09:53:36Z</dcterms:created>
  <dcterms:modified xsi:type="dcterms:W3CDTF">2024-10-11T11:01:06Z</dcterms:modified>
</cp:coreProperties>
</file>