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6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6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50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6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6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2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4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9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3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47E7D-3DB5-4B46-B86D-BF601CD5E1B0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24B8-0F46-4FEB-9FA7-36BADA9D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6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980" y="2169826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kk-KZ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оқу жылында Жалпы білім беретін пәндер бойынша Республикалық ғылыми жобалар конкурсының облыстық кезеңінің жеңімпаздары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59" y="536027"/>
            <a:ext cx="2556641" cy="25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145" y="543518"/>
            <a:ext cx="2590077" cy="3508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51" y="479298"/>
            <a:ext cx="2643397" cy="36366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68815" y="47622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Республикалық ғылыми жобалар конкурсының қалалық кезеңінде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«Қазақ тілі мен әдебиеті»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бағыты бойынша жүлделі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Сансызбай Сырым</a:t>
            </a:r>
            <a:endParaRPr lang="kk-K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Абасилова Айман Жакановна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8869" y="4115957"/>
            <a:ext cx="3990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мен әдебиет пәні мұғалімі</a:t>
            </a:r>
          </a:p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Абасилова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Айман Жакановна</a:t>
            </a:r>
            <a:endParaRPr lang="x-non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7877" y="543518"/>
            <a:ext cx="2337352" cy="3508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6081" y="4115957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Сансызбай Сырым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9D85C06-6E22-6565-30F5-D79C35AAE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/>
          <a:stretch/>
        </p:blipFill>
        <p:spPr>
          <a:xfrm>
            <a:off x="9385465" y="752276"/>
            <a:ext cx="2349618" cy="3529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FAAD3B-FC92-EB95-0444-FAD95D7F4862}"/>
              </a:ext>
            </a:extLst>
          </p:cNvPr>
          <p:cNvSpPr txBox="1"/>
          <p:nvPr/>
        </p:nvSpPr>
        <p:spPr>
          <a:xfrm>
            <a:off x="3170807" y="150920"/>
            <a:ext cx="585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А.Байтұрсынов атындағы №211 орта мектеп 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D875CB-8CE6-A861-16A4-D3CAE5D6EB61}"/>
              </a:ext>
            </a:extLst>
          </p:cNvPr>
          <p:cNvSpPr txBox="1"/>
          <p:nvPr/>
        </p:nvSpPr>
        <p:spPr>
          <a:xfrm>
            <a:off x="1950127" y="4711086"/>
            <a:ext cx="8291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Республикалық ғылыми жобалар конкурсының </a:t>
            </a:r>
          </a:p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кезеңінен «Технология және өнер» секциясы бойынша 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Жандосқызы Ақбота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Танатарова Даригуль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69F2AEC-8560-15C2-1E8D-B4B9CC480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7" y="752275"/>
            <a:ext cx="2358240" cy="35298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06" y="752276"/>
            <a:ext cx="2932586" cy="36784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34053" y="4311920"/>
            <a:ext cx="3074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 еңбек пән мұғалімі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Танатарова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Даригуль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4141" y="4311919"/>
            <a:ext cx="2389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Жандосқызы Ақбота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3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8940FF8-652B-36CB-7A2B-066F052FA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2" y="550464"/>
            <a:ext cx="2603009" cy="3653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6C429DE-AB60-9FE7-B264-97EB0C076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89" y="1124791"/>
            <a:ext cx="3627620" cy="33486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9D85C06-6E22-6565-30F5-D79C35AAE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/>
          <a:stretch/>
        </p:blipFill>
        <p:spPr>
          <a:xfrm>
            <a:off x="8848009" y="484510"/>
            <a:ext cx="2452978" cy="3685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FAAD3B-FC92-EB95-0444-FAD95D7F4862}"/>
              </a:ext>
            </a:extLst>
          </p:cNvPr>
          <p:cNvSpPr txBox="1"/>
          <p:nvPr/>
        </p:nvSpPr>
        <p:spPr>
          <a:xfrm>
            <a:off x="3170807" y="150920"/>
            <a:ext cx="585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А.Байтұрсынов атындағы №211 орта мектеп 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D875CB-8CE6-A861-16A4-D3CAE5D6EB61}"/>
              </a:ext>
            </a:extLst>
          </p:cNvPr>
          <p:cNvSpPr txBox="1"/>
          <p:nvPr/>
        </p:nvSpPr>
        <p:spPr>
          <a:xfrm>
            <a:off x="1950127" y="4979319"/>
            <a:ext cx="8291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білім беретін пәндер бойынша Республикалық ғылыми жобалар конкурсының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кезеңінен «Этномәдениеттану» бағыты бойынша жүлделі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Рахмузова Гүлім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Танатарова Даригуль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30507" y="4201411"/>
            <a:ext cx="3133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 еңбек пән мұғалімі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Танатарова Даригуль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8760" y="4431696"/>
            <a:ext cx="1942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Рахмузова Гүлім</a:t>
            </a:r>
            <a:endParaRPr lang="kk-K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3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019" t="6439" r="3548" b="2572"/>
          <a:stretch/>
        </p:blipFill>
        <p:spPr>
          <a:xfrm rot="16200000">
            <a:off x="4300931" y="-71456"/>
            <a:ext cx="3074283" cy="4032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D875CB-8CE6-A861-16A4-D3CAE5D6EB61}"/>
              </a:ext>
            </a:extLst>
          </p:cNvPr>
          <p:cNvSpPr txBox="1"/>
          <p:nvPr/>
        </p:nvSpPr>
        <p:spPr>
          <a:xfrm>
            <a:off x="1882909" y="4478937"/>
            <a:ext cx="8291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білім беретін пәндер бойынша Республикалық ғылыми жобалар конкурсының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кезеңінен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 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 9 сынып оқушысы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Қожахметова Нұрсая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Пірназарова Қарлығаш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83" y="343935"/>
            <a:ext cx="2447688" cy="3531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7" y="343935"/>
            <a:ext cx="2566703" cy="3531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73182" y="3875411"/>
            <a:ext cx="2736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Пірназарова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Қарлығаш </a:t>
            </a:r>
          </a:p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пән мұғалімі</a:t>
            </a:r>
            <a:endParaRPr lang="x-non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4149" y="3992508"/>
            <a:ext cx="2463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Қожахметова Нұрсая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145" y="543518"/>
            <a:ext cx="2590077" cy="3508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46">
                        <a14:foregroundMark x1="76396" y1="62729" x2="99492" y2="68053"/>
                        <a14:foregroundMark x1="80964" y1="66223" x2="85787" y2="98170"/>
                        <a14:foregroundMark x1="96701" y1="79368" x2="90863" y2="98669"/>
                        <a14:foregroundMark x1="73858" y1="60067" x2="73858" y2="60067"/>
                        <a14:foregroundMark x1="35025" y1="59567" x2="254" y2="72546"/>
                        <a14:backgroundMark x1="1523" y1="1165" x2="48985" y2="166"/>
                        <a14:backgroundMark x1="48985" y1="1664" x2="48985" y2="7488"/>
                        <a14:backgroundMark x1="1523" y1="29950" x2="27919" y2="28120"/>
                        <a14:backgroundMark x1="8883" y1="6156" x2="46954" y2="2995"/>
                        <a14:backgroundMark x1="1523" y1="70715" x2="29188" y2="59567"/>
                        <a14:backgroundMark x1="31218" y1="65890" x2="28680" y2="60399"/>
                        <a14:backgroundMark x1="28680" y1="63228" x2="26650" y2="59567"/>
                        <a14:backgroundMark x1="31726" y1="60399" x2="11421" y2="6622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43" y="543518"/>
            <a:ext cx="2402032" cy="350822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D875CB-8CE6-A861-16A4-D3CAE5D6EB61}"/>
              </a:ext>
            </a:extLst>
          </p:cNvPr>
          <p:cNvSpPr txBox="1"/>
          <p:nvPr/>
        </p:nvSpPr>
        <p:spPr>
          <a:xfrm>
            <a:off x="1887065" y="4985693"/>
            <a:ext cx="8291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білім беретін пәндер бойынша Республикалық ғылыми жобалар конкурсының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кезеңінен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 білімі» бағыты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 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 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Мейрамбекова Еңілік</a:t>
            </a:r>
            <a:endParaRPr lang="kk-K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Абасилова Айман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0543" y="4195550"/>
            <a:ext cx="2466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Мейрамбекова Еңілік</a:t>
            </a:r>
            <a:endParaRPr lang="kk-K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88172" y="4195550"/>
            <a:ext cx="4436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Қазақ тілі мен әдебиет пәнінің мұғалімі </a:t>
            </a:r>
          </a:p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Абасилова Айман</a:t>
            </a:r>
            <a:endParaRPr lang="x-non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458" y="543519"/>
            <a:ext cx="4131088" cy="3098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1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812" y="810715"/>
            <a:ext cx="2297567" cy="32198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FADB51D-3F5F-BE3F-B307-EC1B9A1EA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4397" r="14508"/>
          <a:stretch/>
        </p:blipFill>
        <p:spPr>
          <a:xfrm>
            <a:off x="1182413" y="810716"/>
            <a:ext cx="2412125" cy="3219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F91A68-1DE9-A8AF-ABDE-B5AEEB0B8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2" y="878252"/>
            <a:ext cx="3897246" cy="30847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00175" y="471256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білім беретін пәндер бойынша Республикалық ғылыми жобалар конкурсының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кезеңінен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 9 сынып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Жұмабек Раушан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 Айдана Еркінқызы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22924" y="4030585"/>
            <a:ext cx="3122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 Айдана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Еркінқызы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пәні мұғалімі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84193" y="4066233"/>
            <a:ext cx="200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Жұмабек Раушан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3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980" y="2169826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kk-KZ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оқу жылында «Зерде» Республикалық ғылыми жобалар байқауының қалалық, облыстық кезеңінен орын алған оқушылар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42" y="441434"/>
            <a:ext cx="2617076" cy="26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55\Desktop\2H1A89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5339" b="33382"/>
          <a:stretch/>
        </p:blipFill>
        <p:spPr bwMode="auto">
          <a:xfrm>
            <a:off x="8304550" y="299804"/>
            <a:ext cx="3001036" cy="35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1155\Desktop\2H1A89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r="7340" b="32046"/>
          <a:stretch/>
        </p:blipFill>
        <p:spPr bwMode="auto">
          <a:xfrm>
            <a:off x="739604" y="299805"/>
            <a:ext cx="2966060" cy="35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0464" y="4766718"/>
            <a:ext cx="8224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Республикалық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 жобалар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конкурсының қалалық кезеңінде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«Тарих, өлкетану»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бағыты бойынша жүлделі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Айтбай Назерке</a:t>
            </a:r>
            <a:endParaRPr lang="kk-K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Қарекеева Ұлман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586" y="299804"/>
            <a:ext cx="2983042" cy="35676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67035" y="3822283"/>
            <a:ext cx="2276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 мұғалімі </a:t>
            </a:r>
          </a:p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Қарекеева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Ұлман</a:t>
            </a:r>
            <a:endParaRPr lang="x-non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8404" y="3867462"/>
            <a:ext cx="186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Айтбай Назерке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1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55\Desktop\2H1A89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5339" b="33382"/>
          <a:stretch/>
        </p:blipFill>
        <p:spPr bwMode="auto">
          <a:xfrm>
            <a:off x="8304550" y="786391"/>
            <a:ext cx="3001036" cy="35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11155\Desktop\2H1A89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r="7340" b="32046"/>
          <a:stretch/>
        </p:blipFill>
        <p:spPr bwMode="auto">
          <a:xfrm>
            <a:off x="739604" y="786391"/>
            <a:ext cx="2966060" cy="35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67032" y="4321986"/>
            <a:ext cx="2276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 мұғалімі </a:t>
            </a:r>
          </a:p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Қарекеева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Ұлман</a:t>
            </a:r>
            <a:endParaRPr lang="x-non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8404" y="4460486"/>
            <a:ext cx="186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Айтбай Назерке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0009" y="5074755"/>
            <a:ext cx="8224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Республикалық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 жобалар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конкурсының облыстық кезеңінде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«Тарих, өлкетану»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бағыты бойынша жүлделі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Айтбай Назерке</a:t>
            </a:r>
            <a:endParaRPr lang="kk-K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Қарекеева Ұлман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371" y="786391"/>
            <a:ext cx="3541880" cy="29309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8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6560" y="359898"/>
            <a:ext cx="1924994" cy="3069102"/>
          </a:xfrm>
        </p:spPr>
        <p:txBody>
          <a:bodyPr/>
          <a:lstStyle/>
          <a:p>
            <a:r>
              <a:rPr lang="ru-RU" dirty="0" smtClean="0">
                <a:latin typeface="YS Text"/>
              </a:rPr>
              <a:t/>
            </a:r>
            <a:br>
              <a:rPr lang="ru-RU" dirty="0" smtClean="0">
                <a:latin typeface="YS Text"/>
              </a:rPr>
            </a:br>
            <a:endParaRPr lang="ru-RU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524001" y="-269304"/>
            <a:ext cx="184731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>
                <a:solidFill>
                  <a:srgbClr val="1A1A1A"/>
                </a:solidFill>
                <a:latin typeface="YS Text"/>
                <a:cs typeface="Arial" pitchFamily="34" charset="0"/>
              </a:rPr>
              <a:t/>
            </a:r>
            <a:br>
              <a:rPr lang="ru-RU" sz="1100">
                <a:solidFill>
                  <a:srgbClr val="1A1A1A"/>
                </a:solidFill>
                <a:latin typeface="YS Text"/>
                <a:cs typeface="Arial" pitchFamily="34" charset="0"/>
              </a:rPr>
            </a:b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AutoShape 4" descr="blob:https://web.whatsapp.com/2e5d3cc4-8dd1-4207-a7be-4320cb0021b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4" name="AutoShape 2" descr="blob:https://web.whatsapp.com/dbf1b8f9-5c5d-4650-8c80-e0eca9f88b7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blob:https://web.whatsapp.com/dbf1b8f9-5c5d-4650-8c80-e0eca9f88b7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blob:https://web.whatsapp.com/dbf1b8f9-5c5d-4650-8c80-e0eca9f88b7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756120" y="3899418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Бастауыш сынып мұғалімі</a:t>
            </a:r>
          </a:p>
          <a:p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Рыспанова Мереке Ермекбайқызы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6418" y="3629527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6775" y="4838315"/>
            <a:ext cx="771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Зерде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kk-KZ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Республикалық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ғылыми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жобалар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конкурсының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кезеңінде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Этномәдениеттану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секциясы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оқушысы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Дәріқожа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Адият</a:t>
            </a:r>
            <a:r>
              <a:rPr lang="kk-KZ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kk-KZ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орын </a:t>
            </a:r>
            <a:endParaRPr lang="kk-KZ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Жетекшісі</a:t>
            </a:r>
            <a:r>
              <a:rPr lang="kk-KZ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Рыспанова Мереке Ермекбайқызы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4009" y="3942305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Дәріқожа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Адият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53124" y="3714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53124" y="3714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blob:https://web.whatsapp.com/2540748c-a7fe-426b-8b2f-4e2e2b3be5ec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7" y="637570"/>
            <a:ext cx="2779118" cy="3012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20" y="387484"/>
            <a:ext cx="3194387" cy="3381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470" y="746970"/>
            <a:ext cx="2850556" cy="33371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35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353</Words>
  <Application>Microsoft Office PowerPoint</Application>
  <PresentationFormat>Широкоэкранный</PresentationFormat>
  <Paragraphs>60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YS Text</vt:lpstr>
      <vt:lpstr>Тема Office</vt:lpstr>
      <vt:lpstr>2023-2024 оқу жылында Жалпы білім беретін пәндер бойынша Республикалық ғылыми жобалар конкурсының облыстық кезеңінің жеңімпаздары</vt:lpstr>
      <vt:lpstr>Презентация PowerPoint</vt:lpstr>
      <vt:lpstr>Презентация PowerPoint</vt:lpstr>
      <vt:lpstr>Презентация PowerPoint</vt:lpstr>
      <vt:lpstr>Презентация PowerPoint</vt:lpstr>
      <vt:lpstr>2023-2024 оқу жылында «Зерде» Республикалық ғылыми жобалар байқауының қалалық, облыстық кезеңінен орын алған оқушылар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оқу жылында Жалпы білім беретін пәндер бойынша Республикалық ғылыми жобалар конкурсының облыстық кезеңінің жеңімпаздары</dc:title>
  <dc:creator>002</dc:creator>
  <cp:lastModifiedBy>002</cp:lastModifiedBy>
  <cp:revision>1</cp:revision>
  <dcterms:created xsi:type="dcterms:W3CDTF">2024-10-11T10:56:40Z</dcterms:created>
  <dcterms:modified xsi:type="dcterms:W3CDTF">2024-10-11T10:58:07Z</dcterms:modified>
</cp:coreProperties>
</file>