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26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12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501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218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8209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59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21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881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346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19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560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B7645-52B0-45F8-A696-673568C3F315}" type="datetimeFigureOut">
              <a:rPr lang="ru-RU" smtClean="0"/>
              <a:t>11.10.2024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6C52-BF65-40AA-B176-0E7D572C6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43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4317" y="2077478"/>
            <a:ext cx="773561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Қалалық білім бөлімі, облыстық білім басқармасы және Дарын орталығынан </a:t>
            </a:r>
            <a:r>
              <a:rPr lang="kk-KZ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алған оқушы марапаттары</a:t>
            </a:r>
            <a:endParaRPr lang="ru-RU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7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Lenovo\Desktop\87dc0047-ba28-40b2-9462-be899c63ba8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274677" y="326608"/>
            <a:ext cx="4830910" cy="406212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5" name="Picture 3" descr="C:\Users\Lenovo\Desktop\b09bc536-b2a9-42f7-88ef-e1f7f0dde261.jpg"/>
          <p:cNvPicPr>
            <a:picLocks noChangeAspect="1" noChangeArrowheads="1"/>
          </p:cNvPicPr>
          <p:nvPr/>
        </p:nvPicPr>
        <p:blipFill>
          <a:blip r:embed="rId3"/>
          <a:srcRect l="9441" t="5011" r="10039" b="7410"/>
          <a:stretch>
            <a:fillRect/>
          </a:stretch>
        </p:blipFill>
        <p:spPr bwMode="auto">
          <a:xfrm>
            <a:off x="1356723" y="351727"/>
            <a:ext cx="2852670" cy="401188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433203" y="4785728"/>
            <a:ext cx="73414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Қала мектептерінің оқушылары арасында аймақтық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топтық «Тарих маусымы» интеллектуалды сайысынан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«Алаш жастары»</a:t>
            </a: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Алғыс хат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Батракова Лаура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7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648" t="28120" r="25111" b="39707"/>
          <a:stretch/>
        </p:blipFill>
        <p:spPr>
          <a:xfrm>
            <a:off x="637541" y="569043"/>
            <a:ext cx="2599292" cy="36289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614" y="569043"/>
            <a:ext cx="2482422" cy="3628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579" y="569043"/>
            <a:ext cx="2616798" cy="36289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1978" y="444590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Сабыралы Нұрасыл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«Сыр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Дарыны» қосымша білім беру орталығының ұйымдастыруымен өткізілген оқу-жаттығу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жиынынан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Алғыс хат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иегері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Оспанова Дина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337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69626" y="430975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/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Жандосқызы Ақбота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Жалпы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орта және қосымша білім беру ұйымдарының білім алушылары арасында өткізілген «Туризм энциклопедиясы» Республикалық жас туристер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байқауында 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дәрежелі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Ерболатова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Айсұлу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792" y="630545"/>
            <a:ext cx="2781840" cy="36792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69F2AEC-8560-15C2-1E8D-B4B9CC480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02" y="630545"/>
            <a:ext cx="2445159" cy="35298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2555" y="630545"/>
            <a:ext cx="2590143" cy="35767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44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70234" y="4397224"/>
            <a:ext cx="74886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Махметқанқызы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Жалпы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орта және қосымша білім беру ұйымдарының білім алушылары арасында өткізілген «Туризм энциклопедиясы» Республикалық жас туристер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байқауында 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дәрежелі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Ерболатова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Айсұлу</a:t>
            </a: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1024"/>
          <a:stretch/>
        </p:blipFill>
        <p:spPr>
          <a:xfrm>
            <a:off x="867103" y="511631"/>
            <a:ext cx="2806262" cy="3806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1535" y="447871"/>
            <a:ext cx="2781840" cy="3806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420" y="511631"/>
            <a:ext cx="2644059" cy="36792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58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8383" r="9662" b="11278"/>
          <a:stretch/>
        </p:blipFill>
        <p:spPr>
          <a:xfrm>
            <a:off x="4966116" y="567557"/>
            <a:ext cx="2416249" cy="3618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09" y="567558"/>
            <a:ext cx="2884008" cy="36183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164" y="567556"/>
            <a:ext cx="2833711" cy="361831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4952" y="4351283"/>
            <a:ext cx="107579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Сағатова Фариза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«Балалар әлемі» жобасы аясында 8-10 сынып оқушылар арасында </a:t>
            </a:r>
            <a:endParaRPr lang="kk-KZ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 оқулары байқауының қалалық кезеңінен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Мизанбаева Роза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20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9" t="56781" r="26330" b="18851"/>
          <a:stretch/>
        </p:blipFill>
        <p:spPr>
          <a:xfrm>
            <a:off x="4791152" y="521967"/>
            <a:ext cx="2626078" cy="3634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56191" y="395157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kk-KZ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Сағатова Фариза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«Ақберен» республикалық ақындық пен шешендік өнер байқауының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кезеңінде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Мизанбаева Роза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811" y="521967"/>
            <a:ext cx="2686315" cy="36345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4256" y="466988"/>
            <a:ext cx="2822333" cy="36895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50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1258" y="431079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Қайратбекқызы Аяна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«Абайдың сөзі-ақылдың көзі» облыстық сайысына қатысқаны үшін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Мизанбаева Роза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80E9BC-549A-673F-71DA-808C4F76F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8" y="339761"/>
            <a:ext cx="2475187" cy="37367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3522" y="299182"/>
            <a:ext cx="2831886" cy="377736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129981" y="852321"/>
            <a:ext cx="3538555" cy="27116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4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940FF8-652B-36CB-7A2B-066F052FAE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54" y="504601"/>
            <a:ext cx="2723876" cy="38231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5239" y="43274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Рахмузова Гүлім 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Қазақ тілінен «Көркем сөз-көңіл тілі» тақырыбындағы интелектуалдық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сайыста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иегері</a:t>
            </a:r>
            <a:endParaRPr lang="kk-KZ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Жайылханова Алтын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0212" r="9914" b="9604"/>
          <a:stretch/>
        </p:blipFill>
        <p:spPr>
          <a:xfrm>
            <a:off x="8655265" y="504600"/>
            <a:ext cx="2900856" cy="38228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37104" y="164369"/>
            <a:ext cx="3365688" cy="40461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4937" y="4253119"/>
            <a:ext cx="6096000" cy="1881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Жұмабек Раушан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8-11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сынып оқушылары арасында өткізілген «І.Жансүгіров оқулары» республикалық байқауының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кезеңіде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иегері.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</a:t>
            </a:r>
            <a:r>
              <a:rPr lang="kk-KZ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Тұрсынбай Ақгүл</a:t>
            </a:r>
            <a:endParaRPr lang="ru-RU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ADB51D-3F5F-BE3F-B307-EC1B9A1EA2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4397" r="14508"/>
          <a:stretch/>
        </p:blipFill>
        <p:spPr>
          <a:xfrm>
            <a:off x="882869" y="395733"/>
            <a:ext cx="2648607" cy="37190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276" r="27110"/>
          <a:stretch/>
        </p:blipFill>
        <p:spPr>
          <a:xfrm>
            <a:off x="8639501" y="395733"/>
            <a:ext cx="2585547" cy="371906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692" y="395733"/>
            <a:ext cx="2702491" cy="3719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43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342" y="432342"/>
            <a:ext cx="2765655" cy="36982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31779" y="450896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Жұмабай Даниял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Физикадан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«Техникалық шығармашылық» сайысының қалалық кезеңінен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Алғыс хат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иегері.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Сағат Айдана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418" t="11791" r="39443" b="32087"/>
          <a:stretch/>
        </p:blipFill>
        <p:spPr>
          <a:xfrm>
            <a:off x="1072055" y="432341"/>
            <a:ext cx="2773571" cy="36982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94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07456" y="423535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Түгелова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Арайлым, Қорынбай Жанерке, Абразақова Шолпан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8-10 сынып оқушылары арасында өткізілген «Мұқағали-мұзтаудың мұзбалағы» атты аймақтық интелектуалды топтық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сайысында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</a:t>
            </a:r>
            <a:endParaRPr lang="kk-KZ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Жолшораева Сәуле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17486" t="34746" r="20566" b="-2623"/>
          <a:stretch/>
        </p:blipFill>
        <p:spPr>
          <a:xfrm>
            <a:off x="8880889" y="601982"/>
            <a:ext cx="2654703" cy="38783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28" y="601983"/>
            <a:ext cx="2296509" cy="326511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35476" y="3876221"/>
            <a:ext cx="21722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Абразақова Шолпан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t="4024" b="3499"/>
          <a:stretch/>
        </p:blipFill>
        <p:spPr>
          <a:xfrm rot="5400000">
            <a:off x="4328137" y="1019267"/>
            <a:ext cx="3432352" cy="259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80E9BC-549A-673F-71DA-808C4F76F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7" y="362242"/>
            <a:ext cx="2769833" cy="42570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E8657D-7AC8-FF42-7380-2D4B79E126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364" y="362244"/>
            <a:ext cx="3263311" cy="4257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DF78BDD-B5FE-1CF1-738E-093B5D951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299" y="362244"/>
            <a:ext cx="3263311" cy="4257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250E0EA-DDC9-9F3B-7480-578CB0A49891}"/>
              </a:ext>
            </a:extLst>
          </p:cNvPr>
          <p:cNvSpPr txBox="1"/>
          <p:nvPr/>
        </p:nvSpPr>
        <p:spPr>
          <a:xfrm>
            <a:off x="2115296" y="4764859"/>
            <a:ext cx="72974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7-8 сынып оқушылары арасында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пәні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бойынша 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Ұлттық олимпиадасының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қалалық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кезеңінде</a:t>
            </a:r>
          </a:p>
          <a:p>
            <a:pPr algn="ctr"/>
            <a:r>
              <a:rPr lang="kk-K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Қайратбекқызы Аяна ІІІ орын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иеленді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Алипбаева Гүлжан </a:t>
            </a:r>
          </a:p>
          <a:p>
            <a:endParaRPr lang="x-none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8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12" t="10849" r="1" b="17788"/>
          <a:stretch/>
        </p:blipFill>
        <p:spPr>
          <a:xfrm>
            <a:off x="825062" y="716215"/>
            <a:ext cx="2364828" cy="3435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642" b="23093"/>
          <a:stretch/>
        </p:blipFill>
        <p:spPr>
          <a:xfrm>
            <a:off x="8639503" y="646253"/>
            <a:ext cx="2704711" cy="35756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025581" y="4151890"/>
            <a:ext cx="6096000" cy="2280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Батырханұлы Бекжан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Математика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пәнінен Алтын түлек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республикалық олимпиадасынан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ІІІ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иегері.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Нұрғалиева Ләззат</a:t>
            </a:r>
            <a:endParaRPr lang="ru-RU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3269" y="795354"/>
            <a:ext cx="3980624" cy="31374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88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7486" t="34746" r="20566" b="-2623"/>
          <a:stretch/>
        </p:blipFill>
        <p:spPr>
          <a:xfrm>
            <a:off x="8466083" y="831825"/>
            <a:ext cx="2686032" cy="3614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87" y="831825"/>
            <a:ext cx="2616092" cy="3488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52" t="7046" r="5262" b="10261"/>
          <a:stretch/>
        </p:blipFill>
        <p:spPr>
          <a:xfrm>
            <a:off x="4788917" y="943818"/>
            <a:ext cx="2593428" cy="326432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6642" y="4682877"/>
            <a:ext cx="10757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Бауыржанқызы Әсем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Республикалық балалар оқулары байқауының қалалық кезеңінде</a:t>
            </a: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Жолшораева Сәуле</a:t>
            </a:r>
            <a:endParaRPr lang="ru-RU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5528" y="3244334"/>
            <a:ext cx="204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Сансызбай Сырым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7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95296" y="4235357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Махметханқызы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Сезім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7-11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 оқушылары арасында өткізілген «Жарқын болашақ» республикалық қазақ тілі олимпиадасының қалалық кезеңінде «Бейнелеушілер» бағыты  бойынша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хат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Жолшораева Сәуле 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1024"/>
          <a:stretch/>
        </p:blipFill>
        <p:spPr>
          <a:xfrm>
            <a:off x="947349" y="756173"/>
            <a:ext cx="2521065" cy="32906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486" t="34746" r="20566" b="-2623"/>
          <a:stretch/>
        </p:blipFill>
        <p:spPr>
          <a:xfrm>
            <a:off x="8761726" y="766154"/>
            <a:ext cx="2538249" cy="34692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56439" y="1056753"/>
            <a:ext cx="3290683" cy="26895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5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57254" y="4508938"/>
            <a:ext cx="6096000" cy="21782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Дәулетназар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Адия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"Қ.И.Сәтбаев және бүгінгі Қазақстан" тақырыбындағы республикалық шығармалар байқауының қалалық кезеңінде</a:t>
            </a:r>
            <a:r>
              <a:rPr lang="kk-KZ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орын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Жолшораева Сәуле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228" y="446557"/>
            <a:ext cx="2814260" cy="3878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7486" t="34746" r="20566" b="-2623"/>
          <a:stretch/>
        </p:blipFill>
        <p:spPr>
          <a:xfrm>
            <a:off x="8403022" y="446558"/>
            <a:ext cx="2913408" cy="4062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541" y="446557"/>
            <a:ext cx="2597427" cy="38783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6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11155\Desktop\2H1A89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7" r="7340" b="32046"/>
          <a:stretch/>
        </p:blipFill>
        <p:spPr bwMode="auto">
          <a:xfrm>
            <a:off x="771135" y="624108"/>
            <a:ext cx="2966060" cy="356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76728" y="624108"/>
            <a:ext cx="2799011" cy="356765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8014" y="4609286"/>
            <a:ext cx="10757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Айтбай Назерке</a:t>
            </a:r>
          </a:p>
          <a:p>
            <a:pPr algn="ctr"/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kk-KZ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алалар әдебиетінің бәйтерегі» атты эссе байқауының қалалық кезеңінде</a:t>
            </a:r>
          </a:p>
          <a:p>
            <a:pPr algn="ctr"/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</a:p>
          <a:p>
            <a:pPr algn="ctr"/>
            <a:r>
              <a:rPr lang="kk-KZ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Қараева Гүлназ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7216" t="24867" r="2444" b="17879"/>
          <a:stretch/>
        </p:blipFill>
        <p:spPr>
          <a:xfrm>
            <a:off x="4703441" y="642365"/>
            <a:ext cx="2707041" cy="3549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849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596509" y="608342"/>
            <a:ext cx="2799011" cy="35676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11061" y="4175999"/>
            <a:ext cx="6096000" cy="2474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Мырзалиева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Мерей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«Менің Отаным-менің бастамам» республикалық шығармашылық жобалар байқауының қалалық кезеңінде «Қазақстанның 100 жаңа есімі» номинациясы бойынша </a:t>
            </a:r>
            <a:r>
              <a:rPr lang="kk-K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Алғыс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хат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Қараева Гүлназ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364" y="608342"/>
            <a:ext cx="2517395" cy="3567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398" y="608342"/>
            <a:ext cx="2779215" cy="356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" t="232" r="6302" b="2084"/>
          <a:stretch/>
        </p:blipFill>
        <p:spPr>
          <a:xfrm>
            <a:off x="2278118" y="468900"/>
            <a:ext cx="2916619" cy="388487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592316" y="4518075"/>
            <a:ext cx="89705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Ермекбай Каусар</a:t>
            </a:r>
          </a:p>
          <a:p>
            <a:pPr algn="ctr"/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қыркүйек Қазақстан халқы тілдері күніне орай өткізілген «Тіл мерейі, ел мерейі» қалалық мәнерлеп оқу байқауында 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ІІІ орын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Жетекшісі:</a:t>
            </a:r>
            <a:r>
              <a:rPr lang="kk-K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Қараева Гүлназ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375" y="387872"/>
            <a:ext cx="3326522" cy="39659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KO\Desktop\WhatsApp Image 2024-01-12 at 14.54.46.jpeg"/>
          <p:cNvPicPr>
            <a:picLocks noChangeAspect="1" noChangeArrowheads="1"/>
          </p:cNvPicPr>
          <p:nvPr/>
        </p:nvPicPr>
        <p:blipFill>
          <a:blip r:embed="rId2"/>
          <a:srcRect l="21569" t="23123" r="23529" b="22373"/>
          <a:stretch>
            <a:fillRect/>
          </a:stretch>
        </p:blipFill>
        <p:spPr bwMode="auto">
          <a:xfrm>
            <a:off x="9049405" y="555878"/>
            <a:ext cx="2622401" cy="3627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6" t="31635" r="32604" b="41437"/>
          <a:stretch/>
        </p:blipFill>
        <p:spPr>
          <a:xfrm flipH="1">
            <a:off x="804041" y="555878"/>
            <a:ext cx="2601776" cy="36278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7896" y="237767"/>
            <a:ext cx="3099429" cy="426404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62582" y="4319779"/>
            <a:ext cx="79300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Кеңесбай Болат 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«Ақпараттық технологиялар» бөлімінің ұйымдастыруымен «Orda </a:t>
            </a:r>
            <a:r>
              <a:rPr lang="kk-KZ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және ғылымдағы жасанды интеллект» тақырыбында өткізілген қалалық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олимпиададан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ІІ орын </a:t>
            </a:r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иеленді.</a:t>
            </a:r>
          </a:p>
          <a:p>
            <a:pPr algn="ctr"/>
            <a:r>
              <a:rPr lang="kk-KZ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Жетекшісі: </a:t>
            </a:r>
            <a:r>
              <a:rPr lang="kk-KZ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Асилова Гүлжахан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6357939"/>
            <a:ext cx="12207876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67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461</Words>
  <Application>Microsoft Office PowerPoint</Application>
  <PresentationFormat>Широкоэкранный</PresentationFormat>
  <Paragraphs>75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002</dc:creator>
  <cp:lastModifiedBy>002</cp:lastModifiedBy>
  <cp:revision>2</cp:revision>
  <dcterms:created xsi:type="dcterms:W3CDTF">2024-10-11T10:58:29Z</dcterms:created>
  <dcterms:modified xsi:type="dcterms:W3CDTF">2024-10-11T11:04:49Z</dcterms:modified>
</cp:coreProperties>
</file>