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3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92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9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0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5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7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9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8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6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6B313-B315-4308-BECA-3168CF4F68F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1DF3F-3F6A-45E1-ADCD-1C55EB9628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6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D85C06-6E22-6565-30F5-D79C35AAE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/>
          <a:stretch/>
        </p:blipFill>
        <p:spPr>
          <a:xfrm>
            <a:off x="8568853" y="323426"/>
            <a:ext cx="2482773" cy="3653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940FF8-652B-36CB-7A2B-066F052FA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5" y="323426"/>
            <a:ext cx="2603009" cy="3653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30235" y="42094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Рахмузова Гүлім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«Алтын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қазына» тақырыбында өткізілген республикалық көрме байқауының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кезеңінде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иегері.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Жетекшісі: Таңатарова Дәрігүл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" t="6383" r="3721" b="12774"/>
          <a:stretch/>
        </p:blipFill>
        <p:spPr>
          <a:xfrm>
            <a:off x="4726476" y="323426"/>
            <a:ext cx="2703519" cy="3669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9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26" t="14294" r="8785"/>
          <a:stretch/>
        </p:blipFill>
        <p:spPr>
          <a:xfrm>
            <a:off x="7622627" y="358296"/>
            <a:ext cx="3231932" cy="39588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9173" y="4539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Райымбек Мадияр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«Автоматты бөлшектеп шашу және қайта жинау» қалалық сайысында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ІІ орын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Қобланов Бауыржан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897"/>
          <a:stretch/>
        </p:blipFill>
        <p:spPr>
          <a:xfrm rot="16200000">
            <a:off x="1516319" y="-464883"/>
            <a:ext cx="3677674" cy="5324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8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06110" y="451662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Шілдебаева Ақерке</a:t>
            </a:r>
          </a:p>
          <a:p>
            <a:pPr algn="ctr"/>
            <a:r>
              <a:rPr lang="kk-KZ" dirty="0" smtClean="0"/>
              <a:t>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«Ерлігің де өрлігің де мәңгі үлгі» атты қалалық әскери-спорттық сайысында «кеудені бүгіп жазу» кезеңі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</a:t>
            </a:r>
            <a:r>
              <a:rPr lang="kk-KZ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орын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Қобланов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FF0000"/>
              </a:solidFill>
            </a:endParaRPr>
          </a:p>
          <a:p>
            <a:pPr lvl="0" algn="ctr"/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356" t="10846" r="15677" b="13877"/>
          <a:stretch/>
        </p:blipFill>
        <p:spPr>
          <a:xfrm>
            <a:off x="7677807" y="406405"/>
            <a:ext cx="3547241" cy="41102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885"/>
          <a:stretch/>
        </p:blipFill>
        <p:spPr>
          <a:xfrm rot="16200000">
            <a:off x="1587600" y="-440897"/>
            <a:ext cx="3787223" cy="5481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87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8865" y="4314286"/>
            <a:ext cx="6096000" cy="2178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Шілдебаева Ақерке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«Мереген Ару-2024» атты қалалық сайысының «АК-74 оқу қаруының оқжатарын патрондармен жарақтау» кезеңі бойынша </a:t>
            </a:r>
            <a:r>
              <a:rPr lang="kk-KZ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орын </a:t>
            </a: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иеленді.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Қобланов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FF0000"/>
              </a:solidFill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356" t="10846" r="15677" b="13877"/>
          <a:stretch/>
        </p:blipFill>
        <p:spPr>
          <a:xfrm>
            <a:off x="6905296" y="403899"/>
            <a:ext cx="3720663" cy="3910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519190" y="745042"/>
            <a:ext cx="3910386" cy="3228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90800" y="4288220"/>
            <a:ext cx="6096000" cy="28407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Исатаев Арлен </a:t>
            </a:r>
          </a:p>
          <a:p>
            <a:pPr algn="ctr">
              <a:lnSpc>
                <a:spcPct val="107000"/>
              </a:lnSpc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Айбын-2024 халықаралық Х халықаралық </a:t>
            </a: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әскери-патриоттық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 кезеңінің жеңімпазы облыстық кезеңге жолдама алды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ru-RU" alt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Қобланов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kk-KZ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72" y="203458"/>
            <a:ext cx="3783725" cy="4084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55" y="361113"/>
            <a:ext cx="5025939" cy="3769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9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8228" y="4587793"/>
            <a:ext cx="7930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Бауыржанұлы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Мирас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«Ұлттық ойындар-рухани байлығымыз» атты дәстүрлі облыстық спартикаданың қалалық кезеңіде «Асық ату» бойынша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Алғыс хат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Нұрғалиев Әкімжан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89" y="659525"/>
            <a:ext cx="2603279" cy="3479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48843" b="34864"/>
          <a:stretch/>
        </p:blipFill>
        <p:spPr>
          <a:xfrm>
            <a:off x="8438197" y="659525"/>
            <a:ext cx="2613431" cy="3471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393" y="693682"/>
            <a:ext cx="2603279" cy="34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6470" y="4540496"/>
            <a:ext cx="7930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Еркебұланқызы Айша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Аktobe open 2024» халықаралық турнирінде 8-9 жас арасында 30кг салмақ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дәрежесінде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Нұрғалиев Әкімжан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6194" t="-2242" r="13852" b="27803"/>
          <a:stretch/>
        </p:blipFill>
        <p:spPr>
          <a:xfrm>
            <a:off x="1150882" y="457200"/>
            <a:ext cx="2625576" cy="3761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48843" b="34864"/>
          <a:stretch/>
        </p:blipFill>
        <p:spPr>
          <a:xfrm>
            <a:off x="8166538" y="580180"/>
            <a:ext cx="2822027" cy="36526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4880" r="2112" b="5411"/>
          <a:stretch/>
        </p:blipFill>
        <p:spPr>
          <a:xfrm rot="16200000">
            <a:off x="4213643" y="1129788"/>
            <a:ext cx="3515710" cy="2416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9239" y="4367075"/>
            <a:ext cx="7930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Еркебұланқызы Айша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«Аktobe open 2024» халықаралық турнирінде 8-9 жас арасында 30кг салмақ дәрежесінде </a:t>
            </a:r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бағдарламасы бойынша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Нұрғалиев Әкімжан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194" t="-2242" r="13852" b="27803"/>
          <a:stretch/>
        </p:blipFill>
        <p:spPr>
          <a:xfrm>
            <a:off x="908277" y="291679"/>
            <a:ext cx="2600170" cy="3689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48843" b="34864"/>
          <a:stretch/>
        </p:blipFill>
        <p:spPr>
          <a:xfrm>
            <a:off x="8580088" y="291677"/>
            <a:ext cx="2660728" cy="3689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99703" y="759637"/>
            <a:ext cx="3689129" cy="27532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7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0336" y="4619324"/>
            <a:ext cx="7930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Мәлік Аслан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Байқоңыр қаласында каратэден өткен халықаралық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турнирден 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Нұрғалиев Әкімжан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48843" b="34864"/>
          <a:stretch/>
        </p:blipFill>
        <p:spPr>
          <a:xfrm>
            <a:off x="8693129" y="500221"/>
            <a:ext cx="2613431" cy="3666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51" y="543250"/>
            <a:ext cx="2678149" cy="3666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99268" y="947724"/>
            <a:ext cx="3752194" cy="2857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7055" y="3960526"/>
            <a:ext cx="6096000" cy="19870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 Ерасыл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Тоғызқұмалақтан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ұлдар арасында өткізілген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жарыста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иегері.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Жакипова Алтынай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dirty="0"/>
              <a:t> </a:t>
            </a:r>
            <a:endParaRPr lang="ru-RU" sz="16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745" b="3613"/>
          <a:stretch/>
        </p:blipFill>
        <p:spPr>
          <a:xfrm rot="10800000">
            <a:off x="4351290" y="945649"/>
            <a:ext cx="3347530" cy="2522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69" y="227975"/>
            <a:ext cx="2840982" cy="3779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346" t="29750" r="31623" b="32456"/>
          <a:stretch/>
        </p:blipFill>
        <p:spPr>
          <a:xfrm>
            <a:off x="8339959" y="153370"/>
            <a:ext cx="2916621" cy="3854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0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4041874"/>
            <a:ext cx="6096000" cy="22640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Болатбек Айбол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Тоғызқұмалақтан «Сыр зияткері» облыстық ашық турнирінде жақсы ойын көрсеткені үшін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иегері.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Жакипова Алтынай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dirty="0"/>
              <a:t> </a:t>
            </a:r>
            <a:endParaRPr lang="ru-RU" sz="16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97" y="388221"/>
            <a:ext cx="2896184" cy="3653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767" t="18663"/>
          <a:stretch/>
        </p:blipFill>
        <p:spPr>
          <a:xfrm>
            <a:off x="4420914" y="1189860"/>
            <a:ext cx="3350172" cy="2271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4346" t="29750" r="31623" b="32456"/>
          <a:stretch/>
        </p:blipFill>
        <p:spPr>
          <a:xfrm>
            <a:off x="8334119" y="360877"/>
            <a:ext cx="2916621" cy="3680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7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21421" y="42827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Құрманғали Рауан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Тәуелсіздік күніне ұйымдастырылған орыс тілінен қалалық көркем оқу сайысынан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Мадақтама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иегері.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Таңатарова Дәрігүл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D3568E-5AE0-39A2-0155-60EF614C2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3724" y="52921"/>
            <a:ext cx="3031392" cy="41688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F69A36-3302-7118-AEAD-6FC1C980D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66" y="322083"/>
            <a:ext cx="2871177" cy="3960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000846-E1BA-19C4-0D23-DB2086357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0" y="322083"/>
            <a:ext cx="3152865" cy="3960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7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6250" y="4269983"/>
            <a:ext cx="6096000" cy="2247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Утемурадов Нұрымжан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менің серігім»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атты Қалалық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шахмат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жарысынан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Жакипова Алтынай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4" t="6431" r="2767" b="4725"/>
          <a:stretch/>
        </p:blipFill>
        <p:spPr>
          <a:xfrm rot="5400000">
            <a:off x="4227135" y="831621"/>
            <a:ext cx="3614231" cy="26328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828" t="22108" r="33633" b="48717"/>
          <a:stretch/>
        </p:blipFill>
        <p:spPr>
          <a:xfrm rot="5400000">
            <a:off x="442417" y="812909"/>
            <a:ext cx="3773874" cy="2829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4346" t="29750" r="31623" b="32456"/>
          <a:stretch/>
        </p:blipFill>
        <p:spPr>
          <a:xfrm>
            <a:off x="8324192" y="340926"/>
            <a:ext cx="2916621" cy="3929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8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20997" y="4338238"/>
            <a:ext cx="5758115" cy="1541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Тәңірберген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Әлихан </a:t>
            </a:r>
          </a:p>
          <a:p>
            <a:pPr algn="ctr">
              <a:lnSpc>
                <a:spcPct val="107000"/>
              </a:lnSpc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Тоғызқұмалақтан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біріншілігінде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</a:p>
          <a:p>
            <a:pPr algn="ctr">
              <a:lnSpc>
                <a:spcPct val="107000"/>
              </a:lnSpc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Жакипова Алтынай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83" t="6979"/>
          <a:stretch/>
        </p:blipFill>
        <p:spPr>
          <a:xfrm>
            <a:off x="4232468" y="770787"/>
            <a:ext cx="3535175" cy="2506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31" y="217274"/>
            <a:ext cx="2848221" cy="3929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4346" t="29750" r="31623" b="32456"/>
          <a:stretch/>
        </p:blipFill>
        <p:spPr>
          <a:xfrm>
            <a:off x="8339959" y="217274"/>
            <a:ext cx="2916621" cy="3929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7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0421" y="4568429"/>
            <a:ext cx="6096000" cy="17270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Айжігітова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сынып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Тоғызқұмалақтан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«Ұлттық мектеп» лигасының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кезеңінен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</a:t>
            </a: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иегері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Жакипова Алтынай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92" y="327631"/>
            <a:ext cx="2656491" cy="3929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34" t="7182" r="2587"/>
          <a:stretch/>
        </p:blipFill>
        <p:spPr>
          <a:xfrm rot="5400000">
            <a:off x="4106919" y="1004583"/>
            <a:ext cx="3563004" cy="2587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346" t="29750" r="31623" b="32456"/>
          <a:stretch/>
        </p:blipFill>
        <p:spPr>
          <a:xfrm>
            <a:off x="8339959" y="327630"/>
            <a:ext cx="2916621" cy="3929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80760" y="460355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Ақылбек Мөлдір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Тоғызқұмалақтан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«Ұлттық мектеп» лигасының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кезеңінен «Үздік ойыншы» номинациясымен </a:t>
            </a:r>
          </a:p>
          <a:p>
            <a:pPr algn="ctr"/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</a:rPr>
              <a:t>Диплом </a:t>
            </a:r>
            <a:r>
              <a:rPr lang="kk-KZ" dirty="0" smtClean="0">
                <a:solidFill>
                  <a:srgbClr val="002060"/>
                </a:solidFill>
              </a:rPr>
              <a:t>иегері.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Жакипова Алтынай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kk-KZ" dirty="0" smtClean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024" y="511108"/>
            <a:ext cx="2867473" cy="3810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65" y="511108"/>
            <a:ext cx="2788613" cy="3810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4346" t="29750" r="31623" b="32456"/>
          <a:stretch/>
        </p:blipFill>
        <p:spPr>
          <a:xfrm>
            <a:off x="8299143" y="511108"/>
            <a:ext cx="2916621" cy="3929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7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8717" y="4337630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Рахмузова Гүлім,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Бегалы Айсұлу</a:t>
            </a:r>
          </a:p>
          <a:p>
            <a:pPr algn="ctr">
              <a:lnSpc>
                <a:spcPct val="107000"/>
              </a:lnSpc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«Қазақстанның қазба байлықтары» тақырыбында өткізілген қалалық пікірсайыс турнирінде жүлделі </a:t>
            </a: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</a:t>
            </a:r>
          </a:p>
          <a:p>
            <a:pPr algn="ctr">
              <a:lnSpc>
                <a:spcPct val="107000"/>
              </a:lnSpc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Сақтанова Жадыра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4444" y="501356"/>
            <a:ext cx="2544546" cy="3392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940FF8-652B-36CB-7A2B-066F052FA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1" y="228833"/>
            <a:ext cx="2531101" cy="3552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9879" t="27185" r="27567" b="7035"/>
          <a:stretch/>
        </p:blipFill>
        <p:spPr>
          <a:xfrm>
            <a:off x="8916272" y="228833"/>
            <a:ext cx="2537499" cy="37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2952" y="461932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Ахмет жастары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«Көк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тудың желбірегені» атты ұлттық пікірсайыс турнирінің аймақтық кезеңінде белсене қатысқаны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үшін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Алғыс хат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Сақтанова Жадыра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847" y="520262"/>
            <a:ext cx="2944210" cy="3925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6059" t="20212" r="39014" b="12687"/>
          <a:stretch/>
        </p:blipFill>
        <p:spPr>
          <a:xfrm>
            <a:off x="772510" y="481269"/>
            <a:ext cx="3026981" cy="4003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9879" t="27185" r="27567" b="7035"/>
          <a:stretch/>
        </p:blipFill>
        <p:spPr>
          <a:xfrm>
            <a:off x="8916272" y="553734"/>
            <a:ext cx="2537499" cy="37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3144" y="3756992"/>
            <a:ext cx="6096000" cy="2577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Серік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Нұрлыбек</a:t>
            </a:r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Құрманбек Алина,</a:t>
            </a:r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Мансұр Нұрасыл,</a:t>
            </a:r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Мадияр Айбибі,</a:t>
            </a:r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Сапарбаев Таңнұр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«Ел үшін туған ер» атты Қамбар батыр жырынан өткен байқауда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жүлделі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орынмен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марапатталады.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Сақтанова Жадыра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471"/>
          <a:stretch/>
        </p:blipFill>
        <p:spPr>
          <a:xfrm rot="16200000">
            <a:off x="5982342" y="201011"/>
            <a:ext cx="2608035" cy="3602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677" t="28933" r="11635"/>
          <a:stretch/>
        </p:blipFill>
        <p:spPr>
          <a:xfrm>
            <a:off x="283778" y="378371"/>
            <a:ext cx="1608084" cy="242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1693" t="32832" r="29627"/>
          <a:stretch/>
        </p:blipFill>
        <p:spPr>
          <a:xfrm>
            <a:off x="1560784" y="1213943"/>
            <a:ext cx="1545021" cy="2328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950" t="29969" r="26901"/>
          <a:stretch/>
        </p:blipFill>
        <p:spPr>
          <a:xfrm>
            <a:off x="3105805" y="378371"/>
            <a:ext cx="1655381" cy="25697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2012" t="20401" r="20797"/>
          <a:stretch/>
        </p:blipFill>
        <p:spPr>
          <a:xfrm>
            <a:off x="166161" y="3452391"/>
            <a:ext cx="1725701" cy="2388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16408" t="20333" r="18859"/>
          <a:stretch/>
        </p:blipFill>
        <p:spPr>
          <a:xfrm>
            <a:off x="2931758" y="3306239"/>
            <a:ext cx="1655381" cy="24576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9879" t="27185" r="27567" b="7035"/>
          <a:stretch/>
        </p:blipFill>
        <p:spPr>
          <a:xfrm>
            <a:off x="9561909" y="252249"/>
            <a:ext cx="2254469" cy="32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74125" y="452413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Райымбек Мадияр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«Ерлігің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 өрлігің де мәңгі үлгі» атты қалалық </a:t>
            </a: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әскери-спорттық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сайысында «АК-74 қаруын толық емес бөлшектеу және жинақтау» кезеңі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бойынша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ІІ орын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Қобланов Бауыржан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008" t="12856" r="8366"/>
          <a:stretch/>
        </p:blipFill>
        <p:spPr>
          <a:xfrm>
            <a:off x="7551683" y="331074"/>
            <a:ext cx="3436884" cy="3901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31" y="331074"/>
            <a:ext cx="5202388" cy="39017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9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3765" y="3846578"/>
            <a:ext cx="6096000" cy="25443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Азаматқызы Айару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Bala Fest ІІ Республикалық балалар мен жасөспірімдер байқауында вокал номинациясы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бойынша</a:t>
            </a: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орын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Республикалық «Мақатаев оқулар»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конкурсынан</a:t>
            </a: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иеленді.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Тулеутаева Ляззат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342" r="22306" b="19629"/>
          <a:stretch/>
        </p:blipFill>
        <p:spPr>
          <a:xfrm>
            <a:off x="877336" y="619263"/>
            <a:ext cx="2664372" cy="3227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822" y="619263"/>
            <a:ext cx="2528795" cy="3227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358" y="808449"/>
            <a:ext cx="3742814" cy="2807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9530" y="3931516"/>
            <a:ext cx="6096000" cy="17793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Маратов Дамир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 Республикасының ХV Ұлттық жастар дельфий ойындарының аймақтық іріктеу кезеңіне қатысып белсенді өнер көрсеткені үшін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Тулеутаева Ляззат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65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rcRect b="5628"/>
          <a:stretch/>
        </p:blipFill>
        <p:spPr>
          <a:xfrm>
            <a:off x="4118753" y="573134"/>
            <a:ext cx="4017555" cy="2995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597" y="573134"/>
            <a:ext cx="2528795" cy="3227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5835" t="24198" r="24247" b="41104"/>
          <a:stretch/>
        </p:blipFill>
        <p:spPr>
          <a:xfrm>
            <a:off x="717307" y="457201"/>
            <a:ext cx="2680140" cy="3227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1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57" y="271133"/>
            <a:ext cx="4006047" cy="3244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366" y="397258"/>
            <a:ext cx="3215847" cy="41838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85393" y="4299410"/>
            <a:ext cx="6096000" cy="1585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«Киелі саз» домбырашылар ансамблі </a:t>
            </a:r>
            <a:endParaRPr lang="kk-KZ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Ұлы Дала Ұрпағы» Республикалық байқауында </a:t>
            </a: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аспапта ойнау» номинациясы бойынша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иеленді.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Ешниязова Жарқынай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25725" y="846186"/>
            <a:ext cx="3591418" cy="26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519</Words>
  <Application>Microsoft Office PowerPoint</Application>
  <PresentationFormat>Широкоэкранный</PresentationFormat>
  <Paragraphs>89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002</dc:creator>
  <cp:lastModifiedBy>002</cp:lastModifiedBy>
  <cp:revision>1</cp:revision>
  <dcterms:created xsi:type="dcterms:W3CDTF">2024-10-11T11:01:57Z</dcterms:created>
  <dcterms:modified xsi:type="dcterms:W3CDTF">2024-10-11T11:04:45Z</dcterms:modified>
</cp:coreProperties>
</file>